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4"/>
  </p:sldMasterIdLst>
  <p:notesMasterIdLst>
    <p:notesMasterId r:id="rId8"/>
  </p:notesMasterIdLst>
  <p:sldIdLst>
    <p:sldId id="364" r:id="rId5"/>
    <p:sldId id="369" r:id="rId6"/>
    <p:sldId id="370" r:id="rId7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76"/>
      </p:cViewPr>
      <p:guideLst>
        <p:guide orient="horz" pos="21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8163" cy="469900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6" y="0"/>
            <a:ext cx="3078163" cy="469900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r">
              <a:defRPr sz="1200"/>
            </a:lvl1pPr>
          </a:lstStyle>
          <a:p>
            <a:fld id="{0AC9DA1F-9C06-46A4-8A99-BC0A7DC41F13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3" tIns="45712" rIns="91423" bIns="457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23" tIns="45712" rIns="91423" bIns="4571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918576"/>
            <a:ext cx="3078163" cy="469900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6" y="8918576"/>
            <a:ext cx="3078163" cy="469900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r">
              <a:defRPr sz="1200"/>
            </a:lvl1pPr>
          </a:lstStyle>
          <a:p>
            <a:fld id="{EF112C6F-2770-4703-98DB-2275B640C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1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Fellowship Church by Bill Heath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AD51A55-303F-4D54-AB99-832332D3BB80}" type="datetime1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Notes:  Core Scriptures to profit the souls of women with God's design, purpose, and beauty.  Genesis 1:27, Proverbs 31, Matthew 19:4, Romans 16:1-16, Ephesians 5:22-33, 1 Peter 3:1-7</a:t>
            </a:r>
          </a:p>
        </p:txBody>
      </p:sp>
    </p:spTree>
    <p:extLst>
      <p:ext uri="{BB962C8B-B14F-4D97-AF65-F5344CB8AC3E}">
        <p14:creationId xmlns:p14="http://schemas.microsoft.com/office/powerpoint/2010/main" val="2741437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5B67A-261F-9DE2-01F4-59766EB60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986B47-F04F-B032-5DF6-8D446B579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2B05A-85D2-0B7B-8AD9-202775A37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83920-9796-51D7-7B01-4D3EE2469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46A3B-85BA-41E0-3E7D-D9310EBB2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0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0C598-BE26-A80B-0421-F1DB3A249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BFA8D7-95A0-8DD1-EEAE-F672E3F23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29B2C-1ECB-2C63-5849-5FC6D25B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C0C92-6A66-42CE-7D8C-8B28F9A97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E2458-12BE-2EA7-AFB3-C6C566D24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7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91F562-B015-29AE-E68D-EFA1192ABC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0733EA-5D0A-426F-3B5C-3F2D18B27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2CC72-024A-43EA-BF05-67E2268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16518-33A4-4532-1F2D-23A95CBFF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391F5-09BE-D072-E6C8-D4B52F999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4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6E646-2988-0016-83C8-ABBCC416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D27B3-9EB6-554C-DC5F-B0AFF5BFA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8C58E-59EF-A80D-8A92-4C706C6EF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09AE1-587A-B9A0-7536-7619B2350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45967-ED14-C0B2-E816-FD76E38F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6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B252F-E9F8-BEFE-E9AE-7E37A961D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CAC0E-0E4E-9770-AA4F-17A9E007C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010F5-956E-532C-D62B-1EFB3D64F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51D6A-13B2-4634-882C-51D5BB896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D65DB-599C-478A-4EF1-D72ED7E6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6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E8597-4776-2EBC-2786-AB3A655E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893AE-3EC4-9FBF-58A0-269E4ABDF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28B258-33A4-9EDA-D199-A2A61B257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A1376C-F755-7D1B-63F2-7723EBA20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10ADB-C96D-71AA-2670-A894894DD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3B9D3-10CE-946A-C332-6C74ADEE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9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545BD-8620-2E66-A3D4-F0A7ED633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C2867-03F6-1394-4E3C-53C535106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59B24-07FD-BF6D-5FEA-D3F2FCFD73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7EE568-E5A6-6D85-D7D9-EEA86715F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3C2469-4709-B49E-67F5-BC86510DA3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39F942-C2FA-A491-6711-8AE66C9C1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190FC4-6AEF-8B96-5C2B-36CD9A049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B44438-44CE-DE86-0DC8-EBADDC93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3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3C6A5-DC17-8DFC-8CAC-9B9C8DD07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BE22BF-B2E4-0075-316E-353EE5B71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6168DB-DDBA-D74F-01C9-2801256FF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7DB4DE-C342-5C40-C8F5-53E8B40F9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93AEC7-2627-7021-F79E-BC57259D0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F61FD6-4987-E19E-1FC7-9F1CD4AA1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97F659-64E4-FC20-3A9E-1FAE44F4B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9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A24DC-F02D-1BF9-8DFE-D8577A860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AA109-5826-3716-750F-4F8B49FE1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15675-6163-1F32-8880-123F09C8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BD302-85C7-639A-4C77-F1B19282A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09919-FAFA-6AE6-505C-1208FC89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B3E96-0BC3-C140-64E7-162722506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9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FE0E4-325B-1AE4-6DA5-F7B5DED9E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68FD5C-1C6C-2DF5-40C9-FF8DDB2B1C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EF42D-6042-2014-44AC-5AE0DD0EC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BDF341-5281-90C2-8579-F66754169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3/13/2024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48D91-356D-C664-7BDE-B9305B84B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08FEE8-F0DF-4403-F170-7E5B96E62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5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C5926E-5C15-E9CC-DA68-B6349B0E4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323C2-3787-4536-916E-1191EFEFF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A4ADE-A51F-F14D-6E7C-2B6CDADE0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3/13/2024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86461-30A0-FC14-92B4-50ABD51C2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B6BA9-84F9-9FF4-92AA-3CBB92D1E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73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E5C6185-BA62-417B-B11E-D6CE654AE4F5}"/>
              </a:ext>
            </a:extLst>
          </p:cNvPr>
          <p:cNvSpPr txBox="1"/>
          <p:nvPr/>
        </p:nvSpPr>
        <p:spPr>
          <a:xfrm>
            <a:off x="0" y="0"/>
            <a:ext cx="1209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Fellowship Church, March 13, 2024                                                                                                      B. Heath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B6C924B-D136-B41C-57F2-9E15057EF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28643" y="121920"/>
            <a:ext cx="6720674" cy="1194079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Straight and Balanced</a:t>
            </a:r>
          </a:p>
          <a:p>
            <a:r>
              <a:rPr lang="en-US" sz="1800" dirty="0"/>
              <a:t>(Luke 3:4-6)</a:t>
            </a:r>
          </a:p>
          <a:p>
            <a:r>
              <a:rPr lang="en-US" dirty="0"/>
              <a:t>Biblical characters (Hebrews 11:32)</a:t>
            </a:r>
          </a:p>
        </p:txBody>
      </p:sp>
      <p:pic>
        <p:nvPicPr>
          <p:cNvPr id="4098" name="Picture 2" descr="Image result for balance">
            <a:extLst>
              <a:ext uri="{FF2B5EF4-FFF2-40B4-BE49-F238E27FC236}">
                <a16:creationId xmlns:a16="http://schemas.microsoft.com/office/drawing/2014/main" id="{94A68CC1-A35B-E44A-258F-98BB866D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8613" y="1706377"/>
            <a:ext cx="2130894" cy="264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lumbline Bible">
            <a:extLst>
              <a:ext uri="{FF2B5EF4-FFF2-40B4-BE49-F238E27FC236}">
                <a16:creationId xmlns:a16="http://schemas.microsoft.com/office/drawing/2014/main" id="{9EEDE0C2-EE51-FBC3-E1C7-6D92032E0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480" y="1726698"/>
            <a:ext cx="2628899" cy="262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8485E64-3BDB-27A6-C3D9-F275AD723DA6}"/>
              </a:ext>
            </a:extLst>
          </p:cNvPr>
          <p:cNvSpPr txBox="1"/>
          <p:nvPr/>
        </p:nvSpPr>
        <p:spPr>
          <a:xfrm>
            <a:off x="9763197" y="4698880"/>
            <a:ext cx="242880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OT:  </a:t>
            </a:r>
            <a:r>
              <a:rPr lang="en-US" sz="2000" dirty="0" err="1"/>
              <a:t>Deut</a:t>
            </a:r>
            <a:r>
              <a:rPr lang="en-US" sz="2000" dirty="0"/>
              <a:t> 25:13-16  </a:t>
            </a:r>
          </a:p>
          <a:p>
            <a:r>
              <a:rPr lang="en-US" sz="2000" dirty="0" err="1"/>
              <a:t>Pr</a:t>
            </a:r>
            <a:r>
              <a:rPr lang="en-US" sz="2000" dirty="0"/>
              <a:t> 20:10, Dan 5:25-28</a:t>
            </a:r>
          </a:p>
          <a:p>
            <a:endParaRPr lang="en-US" sz="2000" dirty="0"/>
          </a:p>
          <a:p>
            <a:r>
              <a:rPr lang="en-US" sz="2000" dirty="0"/>
              <a:t>NT:  Hebrews12:1</a:t>
            </a:r>
          </a:p>
          <a:p>
            <a:r>
              <a:rPr lang="en-US" sz="2000" dirty="0"/>
              <a:t>1 Cor 3:11-15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EEF026-F07A-9A8D-74F7-DB7139A5BCC1}"/>
              </a:ext>
            </a:extLst>
          </p:cNvPr>
          <p:cNvSpPr txBox="1"/>
          <p:nvPr/>
        </p:nvSpPr>
        <p:spPr>
          <a:xfrm>
            <a:off x="161509" y="4701541"/>
            <a:ext cx="267119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OT:  Ps 5:8, </a:t>
            </a:r>
            <a:r>
              <a:rPr lang="en-US" sz="2000" dirty="0" err="1"/>
              <a:t>Pr</a:t>
            </a:r>
            <a:r>
              <a:rPr lang="en-US" sz="2000" dirty="0"/>
              <a:t> 4:25-27</a:t>
            </a:r>
          </a:p>
          <a:p>
            <a:r>
              <a:rPr lang="en-US" sz="2000" dirty="0"/>
              <a:t>Amos 7:7-8, Is 28:13, 17</a:t>
            </a:r>
          </a:p>
          <a:p>
            <a:endParaRPr lang="en-US" sz="2000" dirty="0"/>
          </a:p>
          <a:p>
            <a:r>
              <a:rPr lang="en-US" sz="2000" dirty="0"/>
              <a:t>NT:  Mt 3:3, Acts 9:11 </a:t>
            </a:r>
          </a:p>
          <a:p>
            <a:r>
              <a:rPr lang="en-US" sz="2000" dirty="0"/>
              <a:t>Hebrews 12:13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B1BFC7-F1FB-7C24-B2DD-713F88A233D1}"/>
              </a:ext>
            </a:extLst>
          </p:cNvPr>
          <p:cNvSpPr txBox="1"/>
          <p:nvPr/>
        </p:nvSpPr>
        <p:spPr>
          <a:xfrm>
            <a:off x="3010687" y="1411738"/>
            <a:ext cx="6635482" cy="541686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700" dirty="0"/>
              <a:t>        </a:t>
            </a:r>
            <a:r>
              <a:rPr lang="en-US" sz="2000" dirty="0"/>
              <a:t>                 </a:t>
            </a:r>
            <a:r>
              <a:rPr lang="en-US" sz="2000" u="sng" dirty="0"/>
              <a:t>Barak the Battle Winner</a:t>
            </a:r>
          </a:p>
          <a:p>
            <a:r>
              <a:rPr lang="en-US" sz="2000" dirty="0"/>
              <a:t>#1 – Honor or dishonor in battle (Judges 5:12-23)</a:t>
            </a:r>
          </a:p>
          <a:p>
            <a:r>
              <a:rPr lang="en-US" sz="2000" dirty="0"/>
              <a:t>#2 – Jael severed from the past to win a battle (Judges 4-5)</a:t>
            </a:r>
          </a:p>
          <a:p>
            <a:r>
              <a:rPr lang="en-US" sz="2000" dirty="0"/>
              <a:t>#3 – Deborah: wife &amp; mother, prophetess &amp; judge (Judges 4-5)</a:t>
            </a:r>
          </a:p>
          <a:p>
            <a:r>
              <a:rPr lang="en-US" sz="2000" dirty="0"/>
              <a:t>#4 – General Barak honored by God (Judges 4-5, Heb 11:32)</a:t>
            </a:r>
          </a:p>
          <a:p>
            <a:r>
              <a:rPr lang="en-US" sz="2000" dirty="0"/>
              <a:t>#5 – How to win a major battle like Barak (Judges 4-5)</a:t>
            </a:r>
          </a:p>
          <a:p>
            <a:endParaRPr lang="en-US" sz="200" dirty="0"/>
          </a:p>
          <a:p>
            <a:r>
              <a:rPr lang="en-US" sz="2000" dirty="0"/>
              <a:t>                 </a:t>
            </a:r>
            <a:r>
              <a:rPr lang="en-US" sz="2000" u="sng" dirty="0"/>
              <a:t>Samson the Carnal Strongman </a:t>
            </a:r>
          </a:p>
          <a:p>
            <a:r>
              <a:rPr lang="en-US" sz="2000" dirty="0"/>
              <a:t>#6 – Samson is chosen &amp; gifted (Judges13)</a:t>
            </a:r>
          </a:p>
          <a:p>
            <a:r>
              <a:rPr lang="en-US" sz="2000" dirty="0"/>
              <a:t>        Samson rejects parents &amp; Scripture authority (Judges 14)</a:t>
            </a:r>
          </a:p>
          <a:p>
            <a:r>
              <a:rPr lang="en-US" sz="2000" dirty="0"/>
              <a:t>#7 – Samson is angry &amp; alone (Judges 15)</a:t>
            </a:r>
          </a:p>
          <a:p>
            <a:r>
              <a:rPr lang="en-US" sz="2000" dirty="0"/>
              <a:t>#8 – Samson is shelved &amp; saved (Judges 16, Heb 11:32)</a:t>
            </a:r>
          </a:p>
          <a:p>
            <a:r>
              <a:rPr lang="en-US" sz="2000" dirty="0"/>
              <a:t>#9 – Jephthah’s past, vow and victories (Judges 11:1-12:7)</a:t>
            </a:r>
            <a:endParaRPr lang="en-US" sz="1100" dirty="0"/>
          </a:p>
          <a:p>
            <a:endParaRPr lang="en-US" sz="400" dirty="0"/>
          </a:p>
          <a:p>
            <a:r>
              <a:rPr lang="en-US" sz="2000" dirty="0"/>
              <a:t>     </a:t>
            </a:r>
            <a:r>
              <a:rPr lang="en-US" sz="2000" u="sng" dirty="0"/>
              <a:t>Gideon Goes from Nobody to Faith to Somebody  </a:t>
            </a:r>
          </a:p>
          <a:p>
            <a:r>
              <a:rPr lang="en-US" sz="2000" dirty="0"/>
              <a:t>#10 – Gideon‘s fear and the enemy of self (Judges 6)</a:t>
            </a:r>
          </a:p>
          <a:p>
            <a:r>
              <a:rPr lang="en-US" sz="2000" dirty="0"/>
              <a:t>#11 – Gideon’s faith and the enemy without (Judges 7)</a:t>
            </a:r>
          </a:p>
          <a:p>
            <a:r>
              <a:rPr lang="en-US" sz="2000" dirty="0"/>
              <a:t>#12 – Gideon’s failure and the enemy within (Judges 8-9)</a:t>
            </a:r>
          </a:p>
          <a:p>
            <a:r>
              <a:rPr lang="en-US" sz="2000" dirty="0"/>
              <a:t>          </a:t>
            </a:r>
            <a:r>
              <a:rPr lang="en-US" sz="2000" dirty="0">
                <a:solidFill>
                  <a:schemeClr val="bg1"/>
                </a:solidFill>
                <a:highlight>
                  <a:srgbClr val="FFFF00"/>
                </a:highlight>
              </a:rPr>
              <a:t>Application:   Hebrews 11:32 for the Church Today</a:t>
            </a:r>
          </a:p>
        </p:txBody>
      </p:sp>
    </p:spTree>
    <p:extLst>
      <p:ext uri="{BB962C8B-B14F-4D97-AF65-F5344CB8AC3E}">
        <p14:creationId xmlns:p14="http://schemas.microsoft.com/office/powerpoint/2010/main" val="1782289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0BFE928-48B4-4BCC-8F0F-12567EC718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057" y="249887"/>
            <a:ext cx="7491042" cy="6434426"/>
          </a:xfrm>
        </p:spPr>
        <p:txBody>
          <a:bodyPr anchor="b"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(Hebrews 11:32 Gideon, Barak, Samson, and Jephthah;)</a:t>
            </a:r>
            <a:b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      </a:t>
            </a:r>
            <a:b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dirty="0"/>
              <a:t> </a:t>
            </a:r>
            <a:r>
              <a:rPr lang="en-US" sz="2400" dirty="0">
                <a:solidFill>
                  <a:schemeClr val="bg1"/>
                </a:solidFill>
                <a:highlight>
                  <a:srgbClr val="FFFF00"/>
                </a:highlight>
              </a:rPr>
              <a:t>Application:   Hebrews 11:32 for the Church Today</a:t>
            </a:r>
            <a:b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10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-             </a:t>
            </a:r>
            <a:br>
              <a:rPr lang="en-US" sz="14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Intro:       1-3  2:1-3 angel.  Sin &gt; </a:t>
            </a:r>
            <a:r>
              <a:rPr lang="en-US" sz="2000" u="sng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Bondage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 &gt; Repentance &gt; </a:t>
            </a:r>
            <a:r>
              <a:rPr lang="en-US" sz="2000" u="sng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Deliverance</a:t>
            </a:r>
            <a:b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12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-</a:t>
            </a:r>
            <a:b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000" u="sng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Judge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	</a:t>
            </a:r>
            <a:r>
              <a:rPr lang="en-US" sz="2000" u="sng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Chapter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   </a:t>
            </a:r>
            <a:r>
              <a:rPr lang="en-US" sz="2000" u="sng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Tribe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	      </a:t>
            </a:r>
            <a:r>
              <a:rPr lang="en-US" sz="2000" u="sng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Enemy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	</a:t>
            </a:r>
            <a:r>
              <a:rPr lang="en-US" sz="2000" u="sng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Calling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	       </a:t>
            </a:r>
            <a:r>
              <a:rPr lang="en-US" sz="2000" u="sng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Today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  </a:t>
            </a:r>
            <a:r>
              <a:rPr lang="en-US" sz="2000" u="sng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order</a:t>
            </a:r>
            <a:br>
              <a:rPr lang="en-US" sz="2000" u="sng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800" u="sng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-</a:t>
            </a:r>
            <a:b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            		        </a:t>
            </a:r>
            <a:r>
              <a:rPr lang="en-US" sz="2000" dirty="0"/>
              <a:t> </a:t>
            </a:r>
            <a:r>
              <a:rPr lang="en-US" sz="2000" u="sng" dirty="0"/>
              <a:t>Barak the Battle Winner</a:t>
            </a:r>
            <a:b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Barak:       4-5     </a:t>
            </a:r>
            <a:r>
              <a:rPr lang="en-US" sz="20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Naphtali   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 Canaanites	Adult man    Female     #1</a:t>
            </a:r>
            <a:b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10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-</a:t>
            </a:r>
            <a:b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            </a:t>
            </a:r>
            <a:r>
              <a:rPr lang="en-US" sz="2000" u="sng" dirty="0"/>
              <a:t>Gideon Goes from Nobody to Faith to Somebody</a:t>
            </a:r>
            <a:b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Gideon:     6-9    </a:t>
            </a:r>
            <a:r>
              <a:rPr lang="en-US" sz="20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Manasseh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   Midianites      Young man   Lukewarm #4</a:t>
            </a:r>
            <a:b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8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-</a:t>
            </a:r>
            <a:b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                      </a:t>
            </a:r>
            <a:r>
              <a:rPr lang="en-US" sz="2000" u="sng" dirty="0"/>
              <a:t>Jephthah’s past, vow, and victories</a:t>
            </a:r>
            <a:b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Jephthah:  11-12  </a:t>
            </a:r>
            <a:r>
              <a:rPr lang="en-US" sz="20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Gad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	     Ammonites     Birth            Vows       #3</a:t>
            </a:r>
            <a:b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8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-</a:t>
            </a:r>
            <a:b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		</a:t>
            </a:r>
            <a:r>
              <a:rPr lang="en-US" sz="2000" dirty="0"/>
              <a:t> </a:t>
            </a:r>
            <a:r>
              <a:rPr lang="en-US" sz="2000" u="sng" dirty="0"/>
              <a:t>Samson the Carnal Strongman </a:t>
            </a:r>
            <a:b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Samson:   13-16   </a:t>
            </a:r>
            <a:r>
              <a:rPr lang="en-US" sz="20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Dan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          Philistines        Conception  Male        #2</a:t>
            </a:r>
            <a:b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     1 Samuel 12:9-11.  Gideon, Barak, Jephthah, and Samuel.  Rev 7:5-6</a:t>
            </a:r>
            <a:b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10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.	  </a:t>
            </a:r>
            <a:b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Ending:     17-18   </a:t>
            </a:r>
            <a:r>
              <a:rPr lang="en-US" sz="20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Levi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 &amp; Dan.  Money, ignorance of Scripture</a:t>
            </a:r>
            <a:b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               19-21   </a:t>
            </a:r>
            <a:r>
              <a:rPr lang="en-US" sz="20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Levi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 &amp; Benjamin.  Sexual immorality.   Defend few. </a:t>
            </a:r>
            <a:b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8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-</a:t>
            </a:r>
            <a:b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Today:  Rom 15:4</a:t>
            </a:r>
            <a:r>
              <a:rPr lang="en-US" sz="2000">
                <a:solidFill>
                  <a:schemeClr val="tx1">
                    <a:lumMod val="95000"/>
                  </a:schemeClr>
                </a:solidFill>
                <a:latin typeface="+mn-lt"/>
              </a:rPr>
              <a:t>,  1 Cor 10:11, 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2 Tim 3:1-9/10-17, Rev 3:14-22</a:t>
            </a:r>
          </a:p>
        </p:txBody>
      </p:sp>
      <p:pic>
        <p:nvPicPr>
          <p:cNvPr id="2" name="Picture 8">
            <a:extLst>
              <a:ext uri="{FF2B5EF4-FFF2-40B4-BE49-F238E27FC236}">
                <a16:creationId xmlns:a16="http://schemas.microsoft.com/office/drawing/2014/main" id="{A2354F30-FDC3-0ABF-D40D-FB1CF5B921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3706" y="-34962"/>
            <a:ext cx="4528294" cy="689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95A9D8F5-0644-F656-94A2-59B3A6331623}"/>
              </a:ext>
            </a:extLst>
          </p:cNvPr>
          <p:cNvSpPr/>
          <p:nvPr/>
        </p:nvSpPr>
        <p:spPr>
          <a:xfrm rot="5400000">
            <a:off x="9451866" y="2208322"/>
            <a:ext cx="326343" cy="1060255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87CA029-414B-AF9E-9110-A69CA454511A}"/>
              </a:ext>
            </a:extLst>
          </p:cNvPr>
          <p:cNvSpPr/>
          <p:nvPr/>
        </p:nvSpPr>
        <p:spPr>
          <a:xfrm rot="1400128">
            <a:off x="9836547" y="926848"/>
            <a:ext cx="309010" cy="1060255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82A0F9C-BBDF-3BE5-19D6-C11B3E9D6AA4}"/>
              </a:ext>
            </a:extLst>
          </p:cNvPr>
          <p:cNvSpPr/>
          <p:nvPr/>
        </p:nvSpPr>
        <p:spPr>
          <a:xfrm rot="1400128">
            <a:off x="8697844" y="3446188"/>
            <a:ext cx="449079" cy="41580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0D8C06A-0DAE-44C4-C74A-6A85BCD7CC6A}"/>
              </a:ext>
            </a:extLst>
          </p:cNvPr>
          <p:cNvSpPr/>
          <p:nvPr/>
        </p:nvSpPr>
        <p:spPr>
          <a:xfrm rot="1400128">
            <a:off x="10363129" y="3321541"/>
            <a:ext cx="428694" cy="455098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6941D038-D999-A068-97CC-A7032EAC9CEB}"/>
              </a:ext>
            </a:extLst>
          </p:cNvPr>
          <p:cNvSpPr/>
          <p:nvPr/>
        </p:nvSpPr>
        <p:spPr>
          <a:xfrm>
            <a:off x="7538720" y="2346960"/>
            <a:ext cx="304800" cy="409448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90996E5-7924-0664-1742-8949F87091C8}"/>
              </a:ext>
            </a:extLst>
          </p:cNvPr>
          <p:cNvSpPr/>
          <p:nvPr/>
        </p:nvSpPr>
        <p:spPr>
          <a:xfrm rot="1400128">
            <a:off x="10303178" y="826805"/>
            <a:ext cx="325080" cy="31909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AFD10C6-369B-E393-BC67-BB8FF0EA7EE6}"/>
              </a:ext>
            </a:extLst>
          </p:cNvPr>
          <p:cNvSpPr/>
          <p:nvPr/>
        </p:nvSpPr>
        <p:spPr>
          <a:xfrm rot="153480">
            <a:off x="9577603" y="3641529"/>
            <a:ext cx="350061" cy="18821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4F9F6FA-8E0B-90E7-2539-B12A118FDBFC}"/>
              </a:ext>
            </a:extLst>
          </p:cNvPr>
          <p:cNvSpPr/>
          <p:nvPr/>
        </p:nvSpPr>
        <p:spPr>
          <a:xfrm rot="1400128">
            <a:off x="8117437" y="4514885"/>
            <a:ext cx="325080" cy="31909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65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F900E41-422E-AFD3-6E17-5BA9E42030B1}"/>
              </a:ext>
            </a:extLst>
          </p:cNvPr>
          <p:cNvSpPr txBox="1"/>
          <p:nvPr/>
        </p:nvSpPr>
        <p:spPr>
          <a:xfrm>
            <a:off x="50800" y="86181"/>
            <a:ext cx="2915920" cy="6647974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u="sng" dirty="0"/>
              <a:t>MONARCHY</a:t>
            </a:r>
          </a:p>
          <a:p>
            <a:r>
              <a:rPr lang="en-US" sz="2000" b="1" dirty="0"/>
              <a:t>Times:  Every man did what was right in his own eyes </a:t>
            </a:r>
          </a:p>
          <a:p>
            <a:r>
              <a:rPr lang="en-US" sz="2000" b="1" dirty="0"/>
              <a:t>(Judges 21:25)    </a:t>
            </a:r>
          </a:p>
          <a:p>
            <a:endParaRPr lang="en-US" sz="1200" b="1" dirty="0"/>
          </a:p>
          <a:p>
            <a:r>
              <a:rPr lang="en-US" sz="2000" b="1" dirty="0"/>
              <a:t>Old Testament:  </a:t>
            </a:r>
          </a:p>
          <a:p>
            <a:r>
              <a:rPr lang="en-US" sz="2000" b="1" dirty="0"/>
              <a:t>And the times of ignorance God winked at; but now commands all men everywhere to repent </a:t>
            </a:r>
          </a:p>
          <a:p>
            <a:r>
              <a:rPr lang="en-US" sz="2000" b="1" dirty="0"/>
              <a:t>(Acts 17:30)</a:t>
            </a:r>
          </a:p>
          <a:p>
            <a:endParaRPr lang="en-US" sz="1400" b="1" dirty="0"/>
          </a:p>
          <a:p>
            <a:r>
              <a:rPr lang="en-US" sz="2000" b="1" dirty="0"/>
              <a:t>New Testament:  </a:t>
            </a:r>
          </a:p>
          <a:p>
            <a:r>
              <a:rPr lang="en-US" sz="2000" b="1" dirty="0"/>
              <a:t>The believer has the best gift, the indwelling Holy Spirit, the perfect example - Jesus Christ,  completed Scripture, and the body of Christ (Romans 12-16)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D889A15-63D3-581C-1688-2D1CDB181F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3241" y="0"/>
            <a:ext cx="8889357" cy="6858000"/>
          </a:xfrm>
          <a:prstGeom prst="rect">
            <a:avLst/>
          </a:prstGeom>
          <a:solidFill>
            <a:schemeClr val="accent2"/>
          </a:solidFill>
        </p:spPr>
      </p:pic>
    </p:spTree>
    <p:extLst>
      <p:ext uri="{BB962C8B-B14F-4D97-AF65-F5344CB8AC3E}">
        <p14:creationId xmlns:p14="http://schemas.microsoft.com/office/powerpoint/2010/main" val="361680096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atering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14D02"/>
      </a:accent1>
      <a:accent2>
        <a:srgbClr val="FDFBF2"/>
      </a:accent2>
      <a:accent3>
        <a:srgbClr val="F49201"/>
      </a:accent3>
      <a:accent4>
        <a:srgbClr val="F4ADE4"/>
      </a:accent4>
      <a:accent5>
        <a:srgbClr val="3841A4"/>
      </a:accent5>
      <a:accent6>
        <a:srgbClr val="068145"/>
      </a:accent6>
      <a:hlink>
        <a:srgbClr val="0563C1"/>
      </a:hlink>
      <a:folHlink>
        <a:srgbClr val="954F72"/>
      </a:folHlink>
    </a:clrScheme>
    <a:fontScheme name="Custom 114">
      <a:majorFont>
        <a:latin typeface="Aharoni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3705CF02DF8540BC9025A980CBE32D" ma:contentTypeVersion="8" ma:contentTypeDescription="Create a new document." ma:contentTypeScope="" ma:versionID="7b59e85c8975facf180a11ca812390b4">
  <xsd:schema xmlns:xsd="http://www.w3.org/2001/XMLSchema" xmlns:xs="http://www.w3.org/2001/XMLSchema" xmlns:p="http://schemas.microsoft.com/office/2006/metadata/properties" xmlns:ns3="f98cc253-feff-40fd-b75e-dde241986d3d" xmlns:ns4="7ea62328-f9cb-43bf-99db-6009b3f2bb1b" targetNamespace="http://schemas.microsoft.com/office/2006/metadata/properties" ma:root="true" ma:fieldsID="9c119ad8aaef6563af41b60e6a070d4d" ns3:_="" ns4:_="">
    <xsd:import namespace="f98cc253-feff-40fd-b75e-dde241986d3d"/>
    <xsd:import namespace="7ea62328-f9cb-43bf-99db-6009b3f2bb1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8cc253-feff-40fd-b75e-dde241986d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a62328-f9cb-43bf-99db-6009b3f2bb1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7AA0E26-2B78-4EE7-BE01-956B14188E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8cc253-feff-40fd-b75e-dde241986d3d"/>
    <ds:schemaRef ds:uri="7ea62328-f9cb-43bf-99db-6009b3f2bb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C4657AF-EFCA-425B-866D-F2B846C840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E325EC8-9F89-4198-8218-91A34E1356D1}">
  <ds:schemaRefs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elements/1.1/"/>
    <ds:schemaRef ds:uri="7ea62328-f9cb-43bf-99db-6009b3f2bb1b"/>
    <ds:schemaRef ds:uri="f98cc253-feff-40fd-b75e-dde241986d3d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49829</TotalTime>
  <Words>595</Words>
  <Application>Microsoft Office PowerPoint</Application>
  <PresentationFormat>Widescreen</PresentationFormat>
  <Paragraphs>47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Aharoni</vt:lpstr>
      <vt:lpstr>Arial</vt:lpstr>
      <vt:lpstr>Calibri</vt:lpstr>
      <vt:lpstr>Gill Sans MT</vt:lpstr>
      <vt:lpstr>Theme1</vt:lpstr>
      <vt:lpstr>PowerPoint Presentation</vt:lpstr>
      <vt:lpstr>(Hebrews 11:32 Gideon, Barak, Samson, and Jephthah;)         Application:   Hebrews 11:32 for the Church Today -              Intro:       1-3  2:1-3 angel.  Sin &gt; Bondage &gt; Repentance &gt; Deliverance - Judge Chapter   Tribe       Enemy Calling        Today  order -                        Barak the Battle Winner Barak:       4-5     Naphtali    Canaanites Adult man    Female     #1 -             Gideon Goes from Nobody to Faith to Somebody Gideon:     6-9    Manasseh   Midianites      Young man   Lukewarm #4 -                       Jephthah’s past, vow, and victories Jephthah:  11-12  Gad      Ammonites     Birth            Vows       #3 -    Samson the Carnal Strongman  Samson:   13-16   Dan          Philistines        Conception  Male        #2      1 Samuel 12:9-11.  Gideon, Barak, Jephthah, and Samuel.  Rev 7:5-6 .    Ending:     17-18   Levi &amp; Dan.  Money, ignorance of Scripture                19-21   Levi &amp; Benjamin.  Sexual immorality.   Defend few.  - Today:  Rom 15:4,  1 Cor 10:11, 2 Tim 3:1-9/10-17, Rev 3:14-22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Bill Heath</cp:lastModifiedBy>
  <cp:revision>1391</cp:revision>
  <cp:lastPrinted>2024-03-13T19:02:42Z</cp:lastPrinted>
  <dcterms:created xsi:type="dcterms:W3CDTF">2013-07-15T20:26:40Z</dcterms:created>
  <dcterms:modified xsi:type="dcterms:W3CDTF">2024-03-13T19:57:30Z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0x010100EF3705CF02DF8540BC9025A980CBE32D</vt:lpwstr>
  </property>
</Properties>
</file>