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64" r:id="rId5"/>
    <p:sldId id="369" r:id="rId6"/>
    <p:sldId id="37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Fellowship Church, March 13,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121920"/>
            <a:ext cx="6720674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11:32)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61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8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69888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20:10, Dan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61509" y="4701541"/>
            <a:ext cx="26711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10687" y="1411738"/>
            <a:ext cx="6635482" cy="541686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        </a:t>
            </a:r>
            <a:r>
              <a:rPr lang="en-US" sz="2000" dirty="0"/>
              <a:t>                 </a:t>
            </a:r>
            <a:r>
              <a:rPr lang="en-US" sz="2000" u="sng" dirty="0"/>
              <a:t>Barak the Battle Winner</a:t>
            </a:r>
          </a:p>
          <a:p>
            <a:r>
              <a:rPr lang="en-US" sz="2000" dirty="0"/>
              <a:t>#1 – Honor or dishonor in battle (Judges 5:12-23)</a:t>
            </a:r>
          </a:p>
          <a:p>
            <a:r>
              <a:rPr lang="en-US" sz="2000" dirty="0"/>
              <a:t>#2 – Jael severed from the past to win a battle (Judges 4-5)</a:t>
            </a:r>
          </a:p>
          <a:p>
            <a:r>
              <a:rPr lang="en-US" sz="2000" dirty="0"/>
              <a:t>#3 – Deborah: wife &amp; mother, prophetess &amp; judge (Judges 4-5)</a:t>
            </a:r>
          </a:p>
          <a:p>
            <a:r>
              <a:rPr lang="en-US" sz="2000" dirty="0"/>
              <a:t>#4 – General Barak honored by God (Judges 4-5, Heb 11:32)</a:t>
            </a:r>
          </a:p>
          <a:p>
            <a:r>
              <a:rPr lang="en-US" sz="2000" dirty="0"/>
              <a:t>#5 – How to win a major battle like Barak (Judges 4-5)</a:t>
            </a:r>
          </a:p>
          <a:p>
            <a:endParaRPr lang="en-US" sz="200" dirty="0"/>
          </a:p>
          <a:p>
            <a:r>
              <a:rPr lang="en-US" sz="2000" dirty="0"/>
              <a:t>                 </a:t>
            </a:r>
            <a:r>
              <a:rPr lang="en-US" sz="2000" u="sng" dirty="0"/>
              <a:t>Samson the Carnal Strongman </a:t>
            </a:r>
          </a:p>
          <a:p>
            <a:r>
              <a:rPr lang="en-US" sz="2000" dirty="0"/>
              <a:t>#6 – Samson is chosen &amp; gifted (Judges13)</a:t>
            </a:r>
          </a:p>
          <a:p>
            <a:r>
              <a:rPr lang="en-US" sz="2000" dirty="0"/>
              <a:t>        Samson rejects parents &amp; Scripture authority (Judges 14)</a:t>
            </a:r>
          </a:p>
          <a:p>
            <a:r>
              <a:rPr lang="en-US" sz="2000" dirty="0"/>
              <a:t>#7 – Samson is angry &amp; alone (Judges 15)</a:t>
            </a:r>
          </a:p>
          <a:p>
            <a:r>
              <a:rPr lang="en-US" sz="2000" dirty="0"/>
              <a:t>#8 – Samson is shelved &amp; saved (Judges 16, Heb 11:32)</a:t>
            </a:r>
          </a:p>
          <a:p>
            <a:r>
              <a:rPr lang="en-US" sz="2000" dirty="0"/>
              <a:t>#9 – Jephthah’s past, vow and victories (Judges 11:1-12:7)</a:t>
            </a:r>
            <a:endParaRPr lang="en-US" sz="1100" dirty="0"/>
          </a:p>
          <a:p>
            <a:endParaRPr lang="en-US" sz="400" dirty="0"/>
          </a:p>
          <a:p>
            <a:r>
              <a:rPr lang="en-US" sz="2000" dirty="0"/>
              <a:t>     </a:t>
            </a:r>
            <a:r>
              <a:rPr lang="en-US" sz="2000" u="sng" dirty="0"/>
              <a:t>Gideon Goes from Nobody to Faith to Somebody  </a:t>
            </a:r>
          </a:p>
          <a:p>
            <a:r>
              <a:rPr lang="en-US" sz="2000" dirty="0"/>
              <a:t>#10 – Gideon‘s fear and the enemy of self (Judges 6)</a:t>
            </a:r>
          </a:p>
          <a:p>
            <a:r>
              <a:rPr lang="en-US" sz="2000" dirty="0"/>
              <a:t>#11 – Gideon’s faith and the enemy without (Judges 7)</a:t>
            </a:r>
          </a:p>
          <a:p>
            <a:r>
              <a:rPr lang="en-US" sz="2000" dirty="0"/>
              <a:t>#12 – Gideon’s failure and the enemy within (Judges 8-9)</a:t>
            </a:r>
          </a:p>
          <a:p>
            <a:r>
              <a:rPr lang="en-US" sz="2000" dirty="0"/>
              <a:t>          </a:t>
            </a: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</a:rPr>
              <a:t>Application:   Hebrews 11:32 for the Church Today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7" y="249887"/>
            <a:ext cx="7491042" cy="6434426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(Hebrews 11:32 Gideon, Barak, Samson, and Jephthah;)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/>
              <a:t> </a:t>
            </a:r>
            <a:r>
              <a:rPr lang="en-US" sz="2400" dirty="0">
                <a:solidFill>
                  <a:schemeClr val="bg1"/>
                </a:solidFill>
                <a:highlight>
                  <a:srgbClr val="FFFF00"/>
                </a:highlight>
              </a:rPr>
              <a:t>Application:   Hebrews 11:32 for the Church Today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             </a:t>
            </a:r>
            <a:br>
              <a:rPr lang="en-US" sz="1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Intro:       1-3  2:1-3 angel.  Sin &gt;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Bondage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&gt; Repentance &gt;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Deliverance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Judge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Chapter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Tribe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     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Enemy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Calling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      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Today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order</a:t>
            </a:r>
            <a:b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8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		        </a:t>
            </a:r>
            <a:r>
              <a:rPr lang="en-US" sz="2000" dirty="0"/>
              <a:t> </a:t>
            </a:r>
            <a:r>
              <a:rPr lang="en-US" sz="2000" u="sng" dirty="0"/>
              <a:t>Barak the Battle Winner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Barak:       4-5  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Naphtali  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Canaanites	Adult man    Female     #1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</a:t>
            </a:r>
            <a:r>
              <a:rPr lang="en-US" sz="2000" u="sng" dirty="0"/>
              <a:t>Gideon Goes from Nobody to Faith to Somebody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Gideon:     6-9 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Manasseh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Midianites      Young man   Lukewarm #4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          </a:t>
            </a:r>
            <a:r>
              <a:rPr lang="en-US" sz="2000" u="sng" dirty="0"/>
              <a:t>Jephthah’s past, vow, and victories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Jephthah:  11-12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Gad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     Ammonites     Birth            Vows       #3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		</a:t>
            </a:r>
            <a:r>
              <a:rPr lang="en-US" sz="2000" dirty="0"/>
              <a:t> </a:t>
            </a:r>
            <a:r>
              <a:rPr lang="en-US" sz="2000" u="sng" dirty="0"/>
              <a:t>Samson the Carnal Strongman 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Samson:   13-16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Philistines        Conception  Male        #2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1 Samuel 12:9-11.  Gideon, Barak, Jephthah, and Samuel.  Rev 7:5-6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	  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Ending:     17-18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Levi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&amp; Dan.  Money, ignorance of Scripture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   19-21   </a:t>
            </a:r>
            <a: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Levi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&amp; Benjamin.  Sexual immorality.   Defend few. 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-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Today:  Rom 15:4</a:t>
            </a:r>
            <a:r>
              <a:rPr lang="en-US" sz="2000">
                <a:solidFill>
                  <a:schemeClr val="tx1">
                    <a:lumMod val="95000"/>
                  </a:schemeClr>
                </a:solidFill>
                <a:latin typeface="+mn-lt"/>
              </a:rPr>
              <a:t>,  1 Cor 10:11,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2 Tim 3:1-9/10-17, Rev 3:14-22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A2354F30-FDC3-0ABF-D40D-FB1CF5B92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706" y="-34962"/>
            <a:ext cx="4528294" cy="689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95A9D8F5-0644-F656-94A2-59B3A6331623}"/>
              </a:ext>
            </a:extLst>
          </p:cNvPr>
          <p:cNvSpPr/>
          <p:nvPr/>
        </p:nvSpPr>
        <p:spPr>
          <a:xfrm rot="5400000">
            <a:off x="9451866" y="2208322"/>
            <a:ext cx="326343" cy="106025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87CA029-414B-AF9E-9110-A69CA454511A}"/>
              </a:ext>
            </a:extLst>
          </p:cNvPr>
          <p:cNvSpPr/>
          <p:nvPr/>
        </p:nvSpPr>
        <p:spPr>
          <a:xfrm rot="1400128">
            <a:off x="9836547" y="926848"/>
            <a:ext cx="309010" cy="106025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2A0F9C-BBDF-3BE5-19D6-C11B3E9D6AA4}"/>
              </a:ext>
            </a:extLst>
          </p:cNvPr>
          <p:cNvSpPr/>
          <p:nvPr/>
        </p:nvSpPr>
        <p:spPr>
          <a:xfrm rot="1400128">
            <a:off x="8697844" y="3446188"/>
            <a:ext cx="449079" cy="41580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D8C06A-0DAE-44C4-C74A-6A85BCD7CC6A}"/>
              </a:ext>
            </a:extLst>
          </p:cNvPr>
          <p:cNvSpPr/>
          <p:nvPr/>
        </p:nvSpPr>
        <p:spPr>
          <a:xfrm rot="1400128">
            <a:off x="10363129" y="3321541"/>
            <a:ext cx="428694" cy="45509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941D038-D999-A068-97CC-A7032EAC9CEB}"/>
              </a:ext>
            </a:extLst>
          </p:cNvPr>
          <p:cNvSpPr/>
          <p:nvPr/>
        </p:nvSpPr>
        <p:spPr>
          <a:xfrm>
            <a:off x="7538720" y="2346960"/>
            <a:ext cx="304800" cy="409448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90996E5-7924-0664-1742-8949F87091C8}"/>
              </a:ext>
            </a:extLst>
          </p:cNvPr>
          <p:cNvSpPr/>
          <p:nvPr/>
        </p:nvSpPr>
        <p:spPr>
          <a:xfrm rot="1400128">
            <a:off x="10303178" y="826805"/>
            <a:ext cx="325080" cy="3190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FD10C6-369B-E393-BC67-BB8FF0EA7EE6}"/>
              </a:ext>
            </a:extLst>
          </p:cNvPr>
          <p:cNvSpPr/>
          <p:nvPr/>
        </p:nvSpPr>
        <p:spPr>
          <a:xfrm rot="153480">
            <a:off x="9577603" y="3641529"/>
            <a:ext cx="350061" cy="18821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4F9F6FA-8E0B-90E7-2539-B12A118FDBFC}"/>
              </a:ext>
            </a:extLst>
          </p:cNvPr>
          <p:cNvSpPr/>
          <p:nvPr/>
        </p:nvSpPr>
        <p:spPr>
          <a:xfrm rot="1400128">
            <a:off x="8117437" y="4514885"/>
            <a:ext cx="325080" cy="3190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50800" y="86181"/>
            <a:ext cx="2915920" cy="664797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MONARCHY</a:t>
            </a:r>
          </a:p>
          <a:p>
            <a:r>
              <a:rPr lang="en-US" sz="2000" b="1" dirty="0"/>
              <a:t>Times:  Every man did what was right in his own eyes </a:t>
            </a:r>
          </a:p>
          <a:p>
            <a:r>
              <a:rPr lang="en-US" sz="2000" b="1" dirty="0"/>
              <a:t>(Judges 21:25)    </a:t>
            </a:r>
          </a:p>
          <a:p>
            <a:endParaRPr lang="en-US" sz="1200" b="1" dirty="0"/>
          </a:p>
          <a:p>
            <a:r>
              <a:rPr lang="en-US" sz="2000" b="1" dirty="0"/>
              <a:t>Old Testament:  </a:t>
            </a:r>
          </a:p>
          <a:p>
            <a:r>
              <a:rPr lang="en-US" sz="2000" b="1" dirty="0"/>
              <a:t>And the times of ignorance God winked at; but now commands all men everywhere to repent </a:t>
            </a:r>
          </a:p>
          <a:p>
            <a:r>
              <a:rPr lang="en-US" sz="2000" b="1" dirty="0"/>
              <a:t>(Acts 17:30)</a:t>
            </a:r>
          </a:p>
          <a:p>
            <a:endParaRPr lang="en-US" sz="1400" b="1" dirty="0"/>
          </a:p>
          <a:p>
            <a:r>
              <a:rPr lang="en-US" sz="2000" b="1" dirty="0"/>
              <a:t>New Testament:  </a:t>
            </a:r>
          </a:p>
          <a:p>
            <a:r>
              <a:rPr lang="en-US" sz="2000" b="1" dirty="0"/>
              <a:t>The believer has the best gift, the indwelling Holy Spirit, the perfect example - Jesus Christ,  completed Scripture, and the body of Christ (Romans 12-16)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889A15-63D3-581C-1688-2D1CDB181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241" y="0"/>
            <a:ext cx="8889357" cy="6858000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7ea62328-f9cb-43bf-99db-6009b3f2bb1b"/>
    <ds:schemaRef ds:uri="f98cc253-feff-40fd-b75e-dde241986d3d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49829</TotalTime>
  <Words>595</Words>
  <Application>Microsoft Office PowerPoint</Application>
  <PresentationFormat>Widescreen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PowerPoint Presentation</vt:lpstr>
      <vt:lpstr>(Hebrews 11:32 Gideon, Barak, Samson, and Jephthah;)         Application:   Hebrews 11:32 for the Church Today -              Intro:       1-3  2:1-3 angel.  Sin &gt; Bondage &gt; Repentance &gt; Deliverance - Judge Chapter   Tribe       Enemy Calling        Today  order -                        Barak the Battle Winner Barak:       4-5     Naphtali    Canaanites Adult man    Female     #1 -             Gideon Goes from Nobody to Faith to Somebody Gideon:     6-9    Manasseh   Midianites      Young man   Lukewarm #4 -                       Jephthah’s past, vow, and victories Jephthah:  11-12  Gad      Ammonites     Birth            Vows       #3 -    Samson the Carnal Strongman  Samson:   13-16   Dan          Philistines        Conception  Male        #2      1 Samuel 12:9-11.  Gideon, Barak, Jephthah, and Samuel.  Rev 7:5-6 .    Ending:     17-18   Levi &amp; Dan.  Money, ignorance of Scripture                19-21   Levi &amp; Benjamin.  Sexual immorality.   Defend few.  - Today:  Rom 15:4,  1 Cor 10:11, 2 Tim 3:1-9/10-17, Rev 3:14-22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1391</cp:revision>
  <cp:lastPrinted>2024-03-13T19:02:42Z</cp:lastPrinted>
  <dcterms:created xsi:type="dcterms:W3CDTF">2013-07-15T20:26:40Z</dcterms:created>
  <dcterms:modified xsi:type="dcterms:W3CDTF">2024-03-13T19:57:30Z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