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337" r:id="rId3"/>
    <p:sldId id="334" r:id="rId4"/>
    <p:sldId id="338" r:id="rId5"/>
    <p:sldId id="335" r:id="rId6"/>
    <p:sldId id="333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12B51-3F0B-40F6-BCBD-FA2CB6AA2D63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D811D8-55A3-4517-B905-06BE63560054}">
      <dgm:prSet custT="1"/>
      <dgm:spPr/>
      <dgm:t>
        <a:bodyPr anchor="t" anchorCtr="0"/>
        <a:lstStyle/>
        <a:p>
          <a:pPr algn="l"/>
          <a:r>
            <a:rPr lang="en-US" sz="2400" b="1" u="sng" dirty="0"/>
            <a:t>(</a:t>
          </a:r>
          <a:r>
            <a:rPr lang="en-US" sz="2400" b="1" u="none" dirty="0"/>
            <a:t>1)  </a:t>
          </a:r>
          <a:r>
            <a:rPr lang="en-US" sz="2400" b="1" u="sng" dirty="0" err="1"/>
            <a:t>Offerer</a:t>
          </a:r>
          <a:r>
            <a:rPr lang="en-US" sz="2400" b="0" u="none" dirty="0"/>
            <a:t>:   </a:t>
          </a:r>
          <a:r>
            <a:rPr lang="en-US" sz="2000" b="0" u="none" dirty="0"/>
            <a:t>2:1</a:t>
          </a:r>
          <a:r>
            <a:rPr lang="en-US" sz="2400" b="0" u="none" dirty="0"/>
            <a:t> </a:t>
          </a:r>
          <a:r>
            <a:rPr lang="en-US" sz="2400" b="1" u="sng" dirty="0"/>
            <a:t>Brings</a:t>
          </a:r>
          <a:r>
            <a:rPr lang="en-US" sz="2000" b="1" u="none" dirty="0"/>
            <a:t> </a:t>
          </a:r>
          <a:r>
            <a:rPr lang="en-US" sz="2000" b="0" dirty="0"/>
            <a:t>a </a:t>
          </a:r>
          <a:r>
            <a:rPr lang="en-US" sz="2400" b="1" u="sng" dirty="0"/>
            <a:t>peace</a:t>
          </a:r>
          <a:r>
            <a:rPr lang="en-US" sz="2400" b="1" dirty="0"/>
            <a:t> </a:t>
          </a:r>
          <a:r>
            <a:rPr lang="en-US" sz="2400" b="1" u="sng" dirty="0"/>
            <a:t>offering</a:t>
          </a:r>
          <a:r>
            <a:rPr lang="en-US" sz="2400" b="1" dirty="0"/>
            <a:t> </a:t>
          </a:r>
          <a:r>
            <a:rPr lang="en-US" sz="2400" b="1" dirty="0">
              <a:solidFill>
                <a:srgbClr val="FF0000"/>
              </a:solidFill>
            </a:rPr>
            <a:t> </a:t>
          </a:r>
        </a:p>
        <a:p>
          <a:pPr algn="l"/>
          <a:r>
            <a:rPr lang="en-US" sz="2400" b="1" dirty="0">
              <a:solidFill>
                <a:srgbClr val="FF0000"/>
              </a:solidFill>
            </a:rPr>
            <a:t>unto the LORD  </a:t>
          </a:r>
          <a:endParaRPr lang="en-US" sz="2800" dirty="0">
            <a:solidFill>
              <a:srgbClr val="FF0000"/>
            </a:solidFill>
          </a:endParaRPr>
        </a:p>
      </dgm:t>
    </dgm:pt>
    <dgm:pt modelId="{59147328-5038-4F41-A99A-61D4127EE22C}" type="parTrans" cxnId="{3515186F-E6A2-4FFA-A13F-CAC9434FFCB6}">
      <dgm:prSet/>
      <dgm:spPr/>
      <dgm:t>
        <a:bodyPr/>
        <a:lstStyle/>
        <a:p>
          <a:pPr algn="l"/>
          <a:endParaRPr lang="en-US" sz="2400"/>
        </a:p>
      </dgm:t>
    </dgm:pt>
    <dgm:pt modelId="{88CDFBF3-F379-4707-91F7-6677DCFC054C}" type="sibTrans" cxnId="{3515186F-E6A2-4FFA-A13F-CAC9434FFCB6}">
      <dgm:prSet/>
      <dgm:spPr/>
      <dgm:t>
        <a:bodyPr/>
        <a:lstStyle/>
        <a:p>
          <a:pPr algn="l"/>
          <a:endParaRPr lang="en-US" sz="2400"/>
        </a:p>
      </dgm:t>
    </dgm:pt>
    <dgm:pt modelId="{5A4A6053-AA4A-4F16-A186-C3D83EB68FA7}">
      <dgm:prSet custT="1"/>
      <dgm:spPr/>
      <dgm:t>
        <a:bodyPr anchor="t" anchorCtr="0"/>
        <a:lstStyle/>
        <a:p>
          <a:pPr algn="l"/>
          <a:r>
            <a:rPr lang="en-US" sz="2000" dirty="0"/>
            <a:t>(2) </a:t>
          </a:r>
          <a:r>
            <a:rPr lang="en-US" sz="2000" b="0" dirty="0"/>
            <a:t>His </a:t>
          </a:r>
          <a:r>
            <a:rPr lang="en-US" sz="2400" b="1" dirty="0"/>
            <a:t>own will </a:t>
          </a:r>
          <a:endParaRPr lang="en-US" sz="2000" b="1" dirty="0"/>
        </a:p>
        <a:p>
          <a:pPr algn="l"/>
          <a:r>
            <a:rPr lang="en-US" sz="2000" b="1" dirty="0">
              <a:solidFill>
                <a:schemeClr val="tx1"/>
              </a:solidFill>
            </a:rPr>
            <a:t>//First 3 offerings//</a:t>
          </a:r>
        </a:p>
        <a:p>
          <a:pPr algn="l"/>
          <a:r>
            <a:rPr lang="en-US" sz="2000" b="0" dirty="0"/>
            <a:t>       At the altar  </a:t>
          </a:r>
        </a:p>
        <a:p>
          <a:pPr algn="l"/>
          <a:r>
            <a:rPr lang="en-US" sz="2000" b="0" dirty="0">
              <a:solidFill>
                <a:schemeClr val="tx1"/>
              </a:solidFill>
            </a:rPr>
            <a:t>* Burnt, Grain, Peace</a:t>
          </a:r>
          <a:endParaRPr lang="en-US" sz="2000" dirty="0"/>
        </a:p>
      </dgm:t>
    </dgm:pt>
    <dgm:pt modelId="{66BB5D63-F957-48A4-B049-735B8AA6553A}" type="parTrans" cxnId="{B39971C5-D595-49AD-9273-E46380AE5FFB}">
      <dgm:prSet/>
      <dgm:spPr/>
      <dgm:t>
        <a:bodyPr/>
        <a:lstStyle/>
        <a:p>
          <a:pPr algn="l"/>
          <a:endParaRPr lang="en-US" sz="2400"/>
        </a:p>
      </dgm:t>
    </dgm:pt>
    <dgm:pt modelId="{C0414851-72F9-42E1-9A6E-3CCFB49D88E3}" type="sibTrans" cxnId="{B39971C5-D595-49AD-9273-E46380AE5FFB}">
      <dgm:prSet/>
      <dgm:spPr/>
      <dgm:t>
        <a:bodyPr/>
        <a:lstStyle/>
        <a:p>
          <a:pPr algn="l"/>
          <a:endParaRPr lang="en-US" sz="2400"/>
        </a:p>
      </dgm:t>
    </dgm:pt>
    <dgm:pt modelId="{1BD27F36-862B-4C3A-B69E-0B05770F95EB}">
      <dgm:prSet custT="1"/>
      <dgm:spPr/>
      <dgm:t>
        <a:bodyPr anchor="t" anchorCtr="0"/>
        <a:lstStyle/>
        <a:p>
          <a:pPr algn="l"/>
          <a:r>
            <a:rPr lang="en-US" sz="2000" dirty="0"/>
            <a:t>(3b) </a:t>
          </a:r>
          <a:r>
            <a:rPr lang="en-US" sz="2000" b="1" dirty="0">
              <a:solidFill>
                <a:schemeClr val="tx1"/>
              </a:solidFill>
            </a:rPr>
            <a:t>Vow</a:t>
          </a:r>
          <a:r>
            <a:rPr lang="en-US" sz="2000" b="0" dirty="0">
              <a:solidFill>
                <a:schemeClr val="tx1"/>
              </a:solidFill>
            </a:rPr>
            <a:t> or </a:t>
          </a:r>
          <a:r>
            <a:rPr lang="en-US" sz="2000" b="1" dirty="0">
              <a:solidFill>
                <a:schemeClr val="tx1"/>
              </a:solidFill>
            </a:rPr>
            <a:t>Voluntary</a:t>
          </a:r>
          <a:r>
            <a:rPr lang="en-US" sz="2000" b="0" dirty="0">
              <a:solidFill>
                <a:schemeClr val="tx1"/>
              </a:solidFill>
            </a:rPr>
            <a:t> (7:16)</a:t>
          </a:r>
          <a:r>
            <a:rPr lang="en-US" sz="2000" dirty="0"/>
            <a:t> </a:t>
          </a:r>
        </a:p>
        <a:p>
          <a:pPr algn="l"/>
          <a:r>
            <a:rPr lang="en-US" sz="2000" dirty="0"/>
            <a:t>Eat on same or next day, not the 3</a:t>
          </a:r>
          <a:r>
            <a:rPr lang="en-US" sz="2000" baseline="30000" dirty="0"/>
            <a:t>rd</a:t>
          </a:r>
          <a:r>
            <a:rPr lang="en-US" sz="2000" dirty="0"/>
            <a:t> day. </a:t>
          </a:r>
        </a:p>
      </dgm:t>
    </dgm:pt>
    <dgm:pt modelId="{867A0488-558E-457F-A65C-54BE9A2DCA02}" type="parTrans" cxnId="{D2E02630-7897-4A11-BD1D-BE0052FF1568}">
      <dgm:prSet/>
      <dgm:spPr/>
      <dgm:t>
        <a:bodyPr/>
        <a:lstStyle/>
        <a:p>
          <a:pPr algn="l"/>
          <a:endParaRPr lang="en-US" sz="2400"/>
        </a:p>
      </dgm:t>
    </dgm:pt>
    <dgm:pt modelId="{A685F95E-5623-4DF7-9A98-2EC4FE1386E2}" type="sibTrans" cxnId="{D2E02630-7897-4A11-BD1D-BE0052FF1568}">
      <dgm:prSet/>
      <dgm:spPr/>
      <dgm:t>
        <a:bodyPr/>
        <a:lstStyle/>
        <a:p>
          <a:pPr algn="l"/>
          <a:endParaRPr lang="en-US" sz="2400"/>
        </a:p>
      </dgm:t>
    </dgm:pt>
    <dgm:pt modelId="{9412CE07-CBD8-408A-9ABB-5703E1CAFB94}">
      <dgm:prSet custT="1"/>
      <dgm:spPr/>
      <dgm:t>
        <a:bodyPr anchor="t" anchorCtr="0"/>
        <a:lstStyle/>
        <a:p>
          <a:pPr algn="l"/>
          <a:r>
            <a:rPr lang="en-US" sz="2000" dirty="0"/>
            <a:t>(4) Determines animal:  Herd (cow or ox) or lamb, or goat - male or female.  Without  blemish.  </a:t>
          </a:r>
        </a:p>
      </dgm:t>
    </dgm:pt>
    <dgm:pt modelId="{89C6D7E3-F4C4-47B2-8F69-F6E5D4DBF21A}" type="parTrans" cxnId="{9E9DE19D-646E-474B-90A5-46FF46BEC59B}">
      <dgm:prSet/>
      <dgm:spPr/>
      <dgm:t>
        <a:bodyPr/>
        <a:lstStyle/>
        <a:p>
          <a:pPr algn="l"/>
          <a:endParaRPr lang="en-US" sz="2400"/>
        </a:p>
      </dgm:t>
    </dgm:pt>
    <dgm:pt modelId="{A5A5BEB1-B3E7-4293-B0D5-18398D8D6918}" type="sibTrans" cxnId="{9E9DE19D-646E-474B-90A5-46FF46BEC59B}">
      <dgm:prSet/>
      <dgm:spPr/>
      <dgm:t>
        <a:bodyPr/>
        <a:lstStyle/>
        <a:p>
          <a:pPr algn="l"/>
          <a:endParaRPr lang="en-US" sz="2400"/>
        </a:p>
      </dgm:t>
    </dgm:pt>
    <dgm:pt modelId="{BD783FF6-29D2-478F-B1FA-4F6D5131EB11}">
      <dgm:prSet custT="1"/>
      <dgm:spPr/>
      <dgm:t>
        <a:bodyPr anchor="t" anchorCtr="0"/>
        <a:lstStyle/>
        <a:p>
          <a:pPr algn="l"/>
          <a:r>
            <a:rPr lang="en-US" sz="2000" b="0" dirty="0"/>
            <a:t>(5) </a:t>
          </a:r>
          <a:r>
            <a:rPr lang="en-US" sz="2000" b="0" dirty="0">
              <a:solidFill>
                <a:schemeClr val="tx1"/>
              </a:solidFill>
            </a:rPr>
            <a:t>Lays his hands on the head of the offering and kills it; the blood drains from the throat into a bowl.    </a:t>
          </a:r>
          <a:endParaRPr lang="en-US" sz="2000" b="0" dirty="0"/>
        </a:p>
      </dgm:t>
    </dgm:pt>
    <dgm:pt modelId="{F2097508-A9D1-4FBF-85E7-A0C4759F08FE}" type="parTrans" cxnId="{34F1C285-3FC6-46C5-B519-3DD77F209F91}">
      <dgm:prSet/>
      <dgm:spPr/>
      <dgm:t>
        <a:bodyPr/>
        <a:lstStyle/>
        <a:p>
          <a:pPr algn="l"/>
          <a:endParaRPr lang="en-US" sz="2400"/>
        </a:p>
      </dgm:t>
    </dgm:pt>
    <dgm:pt modelId="{C05C2F40-41B7-489E-8EF1-4AB7ED746FDF}" type="sibTrans" cxnId="{34F1C285-3FC6-46C5-B519-3DD77F209F91}">
      <dgm:prSet/>
      <dgm:spPr/>
      <dgm:t>
        <a:bodyPr/>
        <a:lstStyle/>
        <a:p>
          <a:pPr algn="l"/>
          <a:endParaRPr lang="en-US" sz="2400"/>
        </a:p>
      </dgm:t>
    </dgm:pt>
    <dgm:pt modelId="{012F9E9D-9783-47B9-9010-BCE710C71230}">
      <dgm:prSet custT="1"/>
      <dgm:spPr/>
      <dgm:t>
        <a:bodyPr anchor="t" anchorCtr="0"/>
        <a:lstStyle/>
        <a:p>
          <a:pPr algn="l"/>
          <a:r>
            <a:rPr lang="en-US" sz="2000" b="0" dirty="0"/>
            <a:t>(6a) Removes the fat &amp; inwards, kidneys, and liver (remove toxins from body) cuts the animal into parts.  </a:t>
          </a:r>
        </a:p>
      </dgm:t>
    </dgm:pt>
    <dgm:pt modelId="{E4EA378E-3F0E-4AC1-AADF-3BF415E8A908}" type="parTrans" cxnId="{69DE89FB-1BE2-4EB5-8D0C-51AE05C7B869}">
      <dgm:prSet/>
      <dgm:spPr/>
      <dgm:t>
        <a:bodyPr/>
        <a:lstStyle/>
        <a:p>
          <a:pPr algn="l"/>
          <a:endParaRPr lang="en-US" sz="2400"/>
        </a:p>
      </dgm:t>
    </dgm:pt>
    <dgm:pt modelId="{1C253BD8-258F-426A-BD68-F27147189469}" type="sibTrans" cxnId="{69DE89FB-1BE2-4EB5-8D0C-51AE05C7B869}">
      <dgm:prSet/>
      <dgm:spPr/>
      <dgm:t>
        <a:bodyPr/>
        <a:lstStyle/>
        <a:p>
          <a:pPr algn="l"/>
          <a:endParaRPr lang="en-US" sz="2400"/>
        </a:p>
      </dgm:t>
    </dgm:pt>
    <dgm:pt modelId="{BEF00BDE-CD7A-4D75-A35F-730C889AD24F}">
      <dgm:prSet custT="1"/>
      <dgm:spPr/>
      <dgm:t>
        <a:bodyPr anchor="t" anchorCtr="0"/>
        <a:lstStyle/>
        <a:p>
          <a:pPr algn="l"/>
          <a:r>
            <a:rPr lang="en-US" sz="2000" b="0" dirty="0"/>
            <a:t>(6b) </a:t>
          </a:r>
          <a:r>
            <a:rPr lang="en-US" sz="2000" b="1" dirty="0"/>
            <a:t>Unto the LORD</a:t>
          </a:r>
          <a:r>
            <a:rPr lang="en-US" sz="2000" b="0" dirty="0"/>
            <a:t>. Wave offering  of  breast  for Aaron-sons and heave offering  of R. shoulder for priests.</a:t>
          </a:r>
        </a:p>
      </dgm:t>
    </dgm:pt>
    <dgm:pt modelId="{2D59CE94-75D2-445A-AEA5-CF9EFBDEFE22}" type="parTrans" cxnId="{F0DC2CAB-B444-4702-B7FA-E7891BABDDC7}">
      <dgm:prSet/>
      <dgm:spPr/>
      <dgm:t>
        <a:bodyPr/>
        <a:lstStyle/>
        <a:p>
          <a:pPr algn="l"/>
          <a:endParaRPr lang="en-US" sz="2400"/>
        </a:p>
      </dgm:t>
    </dgm:pt>
    <dgm:pt modelId="{59D5149C-DDAB-46AD-A65C-934D432150E7}" type="sibTrans" cxnId="{F0DC2CAB-B444-4702-B7FA-E7891BABDDC7}">
      <dgm:prSet/>
      <dgm:spPr/>
      <dgm:t>
        <a:bodyPr/>
        <a:lstStyle/>
        <a:p>
          <a:pPr algn="l"/>
          <a:endParaRPr lang="en-US" sz="2400"/>
        </a:p>
      </dgm:t>
    </dgm:pt>
    <dgm:pt modelId="{04FE2E98-AC0A-4FC8-8AD7-886A0B984D67}">
      <dgm:prSet custT="1"/>
      <dgm:spPr/>
      <dgm:t>
        <a:bodyPr anchor="t" anchorCtr="0"/>
        <a:lstStyle/>
        <a:p>
          <a:pPr algn="l"/>
          <a:r>
            <a:rPr lang="en-US" sz="2400" b="1" u="none" dirty="0"/>
            <a:t>(7) </a:t>
          </a:r>
          <a:r>
            <a:rPr lang="en-US" sz="2400" b="1" u="sng" dirty="0"/>
            <a:t>Offeree</a:t>
          </a:r>
          <a:r>
            <a:rPr lang="en-US" sz="2400" b="1" u="none" dirty="0"/>
            <a:t> -</a:t>
          </a:r>
          <a:r>
            <a:rPr lang="en-US" sz="2400" b="1" u="sng" dirty="0"/>
            <a:t>Priests</a:t>
          </a:r>
          <a:r>
            <a:rPr lang="en-US" sz="2400" b="1" dirty="0"/>
            <a:t>: </a:t>
          </a:r>
          <a:r>
            <a:rPr lang="en-US" sz="2000" b="0" dirty="0"/>
            <a:t>  </a:t>
          </a:r>
          <a:r>
            <a:rPr lang="en-US" sz="2000" dirty="0"/>
            <a:t>Maintain the altar fire &amp; administer the offering.</a:t>
          </a:r>
        </a:p>
      </dgm:t>
    </dgm:pt>
    <dgm:pt modelId="{FCD1D516-733C-4F21-A307-80D1F6022219}" type="parTrans" cxnId="{E159611D-F7E3-4BE8-9A17-1EDB77B25654}">
      <dgm:prSet/>
      <dgm:spPr/>
      <dgm:t>
        <a:bodyPr/>
        <a:lstStyle/>
        <a:p>
          <a:pPr algn="l"/>
          <a:endParaRPr lang="en-US" sz="2400"/>
        </a:p>
      </dgm:t>
    </dgm:pt>
    <dgm:pt modelId="{A05B97A3-F0F5-431E-9F00-6642139B5BCD}" type="sibTrans" cxnId="{E159611D-F7E3-4BE8-9A17-1EDB77B25654}">
      <dgm:prSet/>
      <dgm:spPr/>
      <dgm:t>
        <a:bodyPr/>
        <a:lstStyle/>
        <a:p>
          <a:pPr algn="l"/>
          <a:endParaRPr lang="en-US" sz="2400"/>
        </a:p>
      </dgm:t>
    </dgm:pt>
    <dgm:pt modelId="{BD24B251-8120-475F-99D8-9BE93ACAEFD6}">
      <dgm:prSet custT="1"/>
      <dgm:spPr/>
      <dgm:t>
        <a:bodyPr anchor="t" anchorCtr="0"/>
        <a:lstStyle/>
        <a:p>
          <a:pPr algn="l"/>
          <a:r>
            <a:rPr lang="en-US" sz="2000" b="0" u="none" dirty="0"/>
            <a:t>(8) Priests sprinkle the blood on the altar.</a:t>
          </a:r>
        </a:p>
        <a:p>
          <a:pPr algn="l"/>
          <a:r>
            <a:rPr lang="en-US" sz="2000" b="0" u="none" dirty="0"/>
            <a:t>Cooks the meat on the altar.  </a:t>
          </a:r>
        </a:p>
      </dgm:t>
    </dgm:pt>
    <dgm:pt modelId="{631694C2-EA3D-46D5-B2BD-8DCF149D929A}" type="parTrans" cxnId="{4BB2D03A-B3C9-42F8-B010-4F4133DFC281}">
      <dgm:prSet/>
      <dgm:spPr/>
      <dgm:t>
        <a:bodyPr/>
        <a:lstStyle/>
        <a:p>
          <a:pPr algn="l"/>
          <a:endParaRPr lang="en-US" sz="2400"/>
        </a:p>
      </dgm:t>
    </dgm:pt>
    <dgm:pt modelId="{7507DAED-E0BC-44DB-BCDE-5039FA328739}" type="sibTrans" cxnId="{4BB2D03A-B3C9-42F8-B010-4F4133DFC281}">
      <dgm:prSet/>
      <dgm:spPr/>
      <dgm:t>
        <a:bodyPr/>
        <a:lstStyle/>
        <a:p>
          <a:pPr algn="l"/>
          <a:endParaRPr lang="en-US" sz="2400"/>
        </a:p>
      </dgm:t>
    </dgm:pt>
    <dgm:pt modelId="{0264826E-B10B-41C1-909B-EA9344640A8D}">
      <dgm:prSet custT="1"/>
      <dgm:spPr/>
      <dgm:t>
        <a:bodyPr anchor="t" anchorCtr="0"/>
        <a:lstStyle/>
        <a:p>
          <a:pPr algn="l"/>
          <a:r>
            <a:rPr lang="en-US" sz="2000" dirty="0"/>
            <a:t>(9)  Eat wave and heave offering on same day for thanksgiving, and before 3</a:t>
          </a:r>
          <a:r>
            <a:rPr lang="en-US" sz="2000" baseline="30000" dirty="0"/>
            <a:t>rd</a:t>
          </a:r>
          <a:r>
            <a:rPr lang="en-US" sz="2000" dirty="0"/>
            <a:t> day for vow or voluntary offering.</a:t>
          </a:r>
        </a:p>
      </dgm:t>
    </dgm:pt>
    <dgm:pt modelId="{E0D057B7-6237-44A8-A067-12BA0CF69F36}" type="parTrans" cxnId="{57A1D21E-61DB-4E36-A5EF-C6A040A73557}">
      <dgm:prSet/>
      <dgm:spPr/>
      <dgm:t>
        <a:bodyPr/>
        <a:lstStyle/>
        <a:p>
          <a:pPr algn="l"/>
          <a:endParaRPr lang="en-US" sz="2400"/>
        </a:p>
      </dgm:t>
    </dgm:pt>
    <dgm:pt modelId="{3EE57F9E-A804-4DD8-B120-E944B4D139DC}" type="sibTrans" cxnId="{57A1D21E-61DB-4E36-A5EF-C6A040A73557}">
      <dgm:prSet/>
      <dgm:spPr/>
      <dgm:t>
        <a:bodyPr/>
        <a:lstStyle/>
        <a:p>
          <a:pPr algn="l"/>
          <a:endParaRPr lang="en-US" sz="2400"/>
        </a:p>
      </dgm:t>
    </dgm:pt>
    <dgm:pt modelId="{68975510-DB3F-486B-9DD5-A3D7FB2B7906}">
      <dgm:prSet custT="1"/>
      <dgm:spPr/>
      <dgm:t>
        <a:bodyPr anchor="t" anchorCtr="0"/>
        <a:lstStyle/>
        <a:p>
          <a:pPr algn="l">
            <a:lnSpc>
              <a:spcPct val="90000"/>
            </a:lnSpc>
          </a:pPr>
          <a:r>
            <a:rPr lang="en-US" sz="2400" b="1" dirty="0"/>
            <a:t>(10)</a:t>
          </a:r>
          <a:r>
            <a:rPr lang="en-US" sz="2400" b="1" u="sng" dirty="0"/>
            <a:t>Result</a:t>
          </a:r>
          <a:r>
            <a:rPr lang="en-US" sz="2000" b="1" u="sng" dirty="0"/>
            <a:t>:</a:t>
          </a:r>
          <a:r>
            <a:rPr lang="en-US" sz="2000" b="1" u="none" dirty="0"/>
            <a:t>  3:5, 16</a:t>
          </a:r>
        </a:p>
        <a:p>
          <a:pPr algn="l">
            <a:lnSpc>
              <a:spcPct val="90000"/>
            </a:lnSpc>
          </a:pPr>
          <a:r>
            <a:rPr lang="en-US" sz="2400" b="1" dirty="0"/>
            <a:t>a sweet </a:t>
          </a:r>
          <a:r>
            <a:rPr lang="en-US" sz="2400" b="1" dirty="0" err="1"/>
            <a:t>savour</a:t>
          </a:r>
          <a:r>
            <a:rPr lang="en-US" sz="2400" b="1" dirty="0"/>
            <a:t>  </a:t>
          </a:r>
          <a:r>
            <a:rPr lang="en-US" sz="2400" b="1" dirty="0">
              <a:solidFill>
                <a:srgbClr val="FF0000"/>
              </a:solidFill>
            </a:rPr>
            <a:t>unto the LORD </a:t>
          </a:r>
        </a:p>
        <a:p>
          <a:pPr algn="l">
            <a:lnSpc>
              <a:spcPct val="90000"/>
            </a:lnSpc>
          </a:pPr>
          <a:r>
            <a:rPr lang="en-US" sz="2000" b="1" dirty="0"/>
            <a:t>//First 3 offerings//</a:t>
          </a:r>
          <a:endParaRPr lang="en-US" sz="2000" dirty="0"/>
        </a:p>
      </dgm:t>
    </dgm:pt>
    <dgm:pt modelId="{979294E3-032F-40A4-96E7-71C47F9D7F83}" type="parTrans" cxnId="{C09830F0-10CE-49EE-9142-CA45BA9AE33A}">
      <dgm:prSet/>
      <dgm:spPr/>
      <dgm:t>
        <a:bodyPr/>
        <a:lstStyle/>
        <a:p>
          <a:pPr algn="l"/>
          <a:endParaRPr lang="en-US" sz="2400"/>
        </a:p>
      </dgm:t>
    </dgm:pt>
    <dgm:pt modelId="{96B70007-9871-4345-BD5A-F6431267E4E0}" type="sibTrans" cxnId="{C09830F0-10CE-49EE-9142-CA45BA9AE33A}">
      <dgm:prSet/>
      <dgm:spPr/>
      <dgm:t>
        <a:bodyPr/>
        <a:lstStyle/>
        <a:p>
          <a:pPr algn="l"/>
          <a:endParaRPr lang="en-US" sz="2400"/>
        </a:p>
      </dgm:t>
    </dgm:pt>
    <dgm:pt modelId="{ECB3A8AC-D53C-4B24-B4C3-C6DDE771452C}">
      <dgm:prSet custT="1"/>
      <dgm:spPr/>
      <dgm:t>
        <a:bodyPr anchor="t" anchorCtr="0"/>
        <a:lstStyle/>
        <a:p>
          <a:pPr algn="l"/>
          <a:r>
            <a:rPr lang="en-US" sz="2000" b="0" dirty="0"/>
            <a:t>(3a) Determines purpose of sacrifice:</a:t>
          </a:r>
        </a:p>
        <a:p>
          <a:pPr algn="l"/>
          <a:r>
            <a:rPr lang="en-US" sz="2000" b="1" dirty="0">
              <a:solidFill>
                <a:schemeClr val="tx1"/>
              </a:solidFill>
            </a:rPr>
            <a:t>Thanksgiving </a:t>
          </a:r>
          <a:r>
            <a:rPr lang="en-US" sz="2000" b="0" dirty="0">
              <a:solidFill>
                <a:schemeClr val="tx1"/>
              </a:solidFill>
            </a:rPr>
            <a:t>with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0" dirty="0">
              <a:solidFill>
                <a:schemeClr val="tx1"/>
              </a:solidFill>
            </a:rPr>
            <a:t> bread, </a:t>
          </a:r>
          <a:r>
            <a:rPr lang="en-US" sz="2000" b="0" dirty="0" err="1">
              <a:solidFill>
                <a:schemeClr val="tx1"/>
              </a:solidFill>
            </a:rPr>
            <a:t>unleaven</a:t>
          </a:r>
          <a:r>
            <a:rPr lang="en-US" sz="2000" b="0" dirty="0">
              <a:solidFill>
                <a:schemeClr val="tx1"/>
              </a:solidFill>
            </a:rPr>
            <a:t> and </a:t>
          </a:r>
          <a:r>
            <a:rPr lang="en-US" sz="2000" b="0" dirty="0" err="1">
              <a:solidFill>
                <a:schemeClr val="tx1"/>
              </a:solidFill>
            </a:rPr>
            <a:t>unleaven</a:t>
          </a:r>
          <a:r>
            <a:rPr lang="en-US" sz="2000" b="0" dirty="0">
              <a:solidFill>
                <a:schemeClr val="tx1"/>
              </a:solidFill>
            </a:rPr>
            <a:t> (7:11-13)</a:t>
          </a:r>
        </a:p>
      </dgm:t>
    </dgm:pt>
    <dgm:pt modelId="{56096174-E472-49D4-BA70-F8FA933FCB1A}" type="parTrans" cxnId="{DEF94852-4332-433C-80C9-60ED2B3BC77E}">
      <dgm:prSet/>
      <dgm:spPr/>
      <dgm:t>
        <a:bodyPr/>
        <a:lstStyle/>
        <a:p>
          <a:pPr algn="l"/>
          <a:endParaRPr lang="en-US" sz="2400"/>
        </a:p>
      </dgm:t>
    </dgm:pt>
    <dgm:pt modelId="{22DFD227-1965-4888-8C26-CE6F44512174}" type="sibTrans" cxnId="{DEF94852-4332-433C-80C9-60ED2B3BC77E}">
      <dgm:prSet/>
      <dgm:spPr/>
      <dgm:t>
        <a:bodyPr/>
        <a:lstStyle/>
        <a:p>
          <a:pPr algn="l"/>
          <a:endParaRPr lang="en-US" sz="2400"/>
        </a:p>
      </dgm:t>
    </dgm:pt>
    <dgm:pt modelId="{996E90E6-8151-4A23-9D24-EBFA33E5B892}" type="pres">
      <dgm:prSet presAssocID="{F6512B51-3F0B-40F6-BCBD-FA2CB6AA2D63}" presName="diagram" presStyleCnt="0">
        <dgm:presLayoutVars>
          <dgm:dir/>
          <dgm:resizeHandles val="exact"/>
        </dgm:presLayoutVars>
      </dgm:prSet>
      <dgm:spPr/>
    </dgm:pt>
    <dgm:pt modelId="{BBAE84D2-7FF8-4972-AC4F-EEDB57F93221}" type="pres">
      <dgm:prSet presAssocID="{3FD811D8-55A3-4517-B905-06BE63560054}" presName="node" presStyleLbl="node1" presStyleIdx="0" presStyleCnt="12">
        <dgm:presLayoutVars>
          <dgm:bulletEnabled val="1"/>
        </dgm:presLayoutVars>
      </dgm:prSet>
      <dgm:spPr/>
    </dgm:pt>
    <dgm:pt modelId="{99D5C2CA-0A6D-4205-97EC-7DF8700DC3F0}" type="pres">
      <dgm:prSet presAssocID="{88CDFBF3-F379-4707-91F7-6677DCFC054C}" presName="sibTrans" presStyleCnt="0"/>
      <dgm:spPr/>
    </dgm:pt>
    <dgm:pt modelId="{15D17382-5AA7-4033-856D-BF3BF63D4965}" type="pres">
      <dgm:prSet presAssocID="{5A4A6053-AA4A-4F16-A186-C3D83EB68FA7}" presName="node" presStyleLbl="node1" presStyleIdx="1" presStyleCnt="12">
        <dgm:presLayoutVars>
          <dgm:bulletEnabled val="1"/>
        </dgm:presLayoutVars>
      </dgm:prSet>
      <dgm:spPr/>
    </dgm:pt>
    <dgm:pt modelId="{A5A8A7DA-B18D-4D60-91F0-C1329CB288F0}" type="pres">
      <dgm:prSet presAssocID="{C0414851-72F9-42E1-9A6E-3CCFB49D88E3}" presName="sibTrans" presStyleCnt="0"/>
      <dgm:spPr/>
    </dgm:pt>
    <dgm:pt modelId="{26FC6D42-2058-4801-9E79-26685557869F}" type="pres">
      <dgm:prSet presAssocID="{ECB3A8AC-D53C-4B24-B4C3-C6DDE771452C}" presName="node" presStyleLbl="node1" presStyleIdx="2" presStyleCnt="12">
        <dgm:presLayoutVars>
          <dgm:bulletEnabled val="1"/>
        </dgm:presLayoutVars>
      </dgm:prSet>
      <dgm:spPr/>
    </dgm:pt>
    <dgm:pt modelId="{C136CB97-489A-4268-A5B3-09DAA19CD555}" type="pres">
      <dgm:prSet presAssocID="{22DFD227-1965-4888-8C26-CE6F44512174}" presName="sibTrans" presStyleCnt="0"/>
      <dgm:spPr/>
    </dgm:pt>
    <dgm:pt modelId="{D9CF6403-38F0-446B-8DC3-B7A9CC612582}" type="pres">
      <dgm:prSet presAssocID="{1BD27F36-862B-4C3A-B69E-0B05770F95EB}" presName="node" presStyleLbl="node1" presStyleIdx="3" presStyleCnt="12">
        <dgm:presLayoutVars>
          <dgm:bulletEnabled val="1"/>
        </dgm:presLayoutVars>
      </dgm:prSet>
      <dgm:spPr/>
    </dgm:pt>
    <dgm:pt modelId="{3FBAABBF-0470-49E5-B652-0199A62B6BA3}" type="pres">
      <dgm:prSet presAssocID="{A685F95E-5623-4DF7-9A98-2EC4FE1386E2}" presName="sibTrans" presStyleCnt="0"/>
      <dgm:spPr/>
    </dgm:pt>
    <dgm:pt modelId="{6889DEA7-CE3F-4FB5-B303-325127524519}" type="pres">
      <dgm:prSet presAssocID="{9412CE07-CBD8-408A-9ABB-5703E1CAFB94}" presName="node" presStyleLbl="node1" presStyleIdx="4" presStyleCnt="12" custLinFactNeighborX="-126" custLinFactNeighborY="-2141">
        <dgm:presLayoutVars>
          <dgm:bulletEnabled val="1"/>
        </dgm:presLayoutVars>
      </dgm:prSet>
      <dgm:spPr/>
    </dgm:pt>
    <dgm:pt modelId="{7B6E647E-7BDC-45A2-8052-33A8CB618848}" type="pres">
      <dgm:prSet presAssocID="{A5A5BEB1-B3E7-4293-B0D5-18398D8D6918}" presName="sibTrans" presStyleCnt="0"/>
      <dgm:spPr/>
    </dgm:pt>
    <dgm:pt modelId="{704C4DC3-4591-46DC-BA63-930D011B34DA}" type="pres">
      <dgm:prSet presAssocID="{BD783FF6-29D2-478F-B1FA-4F6D5131EB11}" presName="node" presStyleLbl="node1" presStyleIdx="5" presStyleCnt="12">
        <dgm:presLayoutVars>
          <dgm:bulletEnabled val="1"/>
        </dgm:presLayoutVars>
      </dgm:prSet>
      <dgm:spPr/>
    </dgm:pt>
    <dgm:pt modelId="{993FDEFE-469C-49D0-BBF5-0FC8B083CF3B}" type="pres">
      <dgm:prSet presAssocID="{C05C2F40-41B7-489E-8EF1-4AB7ED746FDF}" presName="sibTrans" presStyleCnt="0"/>
      <dgm:spPr/>
    </dgm:pt>
    <dgm:pt modelId="{766E72D4-1348-4042-A9A6-40A3D278D15B}" type="pres">
      <dgm:prSet presAssocID="{012F9E9D-9783-47B9-9010-BCE710C71230}" presName="node" presStyleLbl="node1" presStyleIdx="6" presStyleCnt="12" custLinFactNeighborX="-349" custLinFactNeighborY="-1744">
        <dgm:presLayoutVars>
          <dgm:bulletEnabled val="1"/>
        </dgm:presLayoutVars>
      </dgm:prSet>
      <dgm:spPr/>
    </dgm:pt>
    <dgm:pt modelId="{1224551F-7706-404E-9784-B12947150023}" type="pres">
      <dgm:prSet presAssocID="{1C253BD8-258F-426A-BD68-F27147189469}" presName="sibTrans" presStyleCnt="0"/>
      <dgm:spPr/>
    </dgm:pt>
    <dgm:pt modelId="{3600AF91-8923-4721-9880-459DB3626F0A}" type="pres">
      <dgm:prSet presAssocID="{BEF00BDE-CD7A-4D75-A35F-730C889AD24F}" presName="node" presStyleLbl="node1" presStyleIdx="7" presStyleCnt="12" custLinFactNeighborX="126" custLinFactNeighborY="1744">
        <dgm:presLayoutVars>
          <dgm:bulletEnabled val="1"/>
        </dgm:presLayoutVars>
      </dgm:prSet>
      <dgm:spPr/>
    </dgm:pt>
    <dgm:pt modelId="{A4B8B767-D95F-44FB-AAC5-A57BCEAF9431}" type="pres">
      <dgm:prSet presAssocID="{59D5149C-DDAB-46AD-A65C-934D432150E7}" presName="sibTrans" presStyleCnt="0"/>
      <dgm:spPr/>
    </dgm:pt>
    <dgm:pt modelId="{6247245D-73F5-490B-BB77-C5BA23B63CDE}" type="pres">
      <dgm:prSet presAssocID="{04FE2E98-AC0A-4FC8-8AD7-886A0B984D67}" presName="node" presStyleLbl="node1" presStyleIdx="8" presStyleCnt="12">
        <dgm:presLayoutVars>
          <dgm:bulletEnabled val="1"/>
        </dgm:presLayoutVars>
      </dgm:prSet>
      <dgm:spPr/>
    </dgm:pt>
    <dgm:pt modelId="{91605CDB-2442-4E06-A0A8-BF9478DBA372}" type="pres">
      <dgm:prSet presAssocID="{A05B97A3-F0F5-431E-9F00-6642139B5BCD}" presName="sibTrans" presStyleCnt="0"/>
      <dgm:spPr/>
    </dgm:pt>
    <dgm:pt modelId="{B48A2E1D-F587-476A-91EA-139878A6249B}" type="pres">
      <dgm:prSet presAssocID="{BD24B251-8120-475F-99D8-9BE93ACAEFD6}" presName="node" presStyleLbl="node1" presStyleIdx="9" presStyleCnt="12" custLinFactNeighborX="349" custLinFactNeighborY="581">
        <dgm:presLayoutVars>
          <dgm:bulletEnabled val="1"/>
        </dgm:presLayoutVars>
      </dgm:prSet>
      <dgm:spPr/>
    </dgm:pt>
    <dgm:pt modelId="{8213D468-EF31-4F81-9B03-75E2FEC31537}" type="pres">
      <dgm:prSet presAssocID="{7507DAED-E0BC-44DB-BCDE-5039FA328739}" presName="sibTrans" presStyleCnt="0"/>
      <dgm:spPr/>
    </dgm:pt>
    <dgm:pt modelId="{E3EE9197-9170-4462-ADE0-5C4DA51EA0F4}" type="pres">
      <dgm:prSet presAssocID="{0264826E-B10B-41C1-909B-EA9344640A8D}" presName="node" presStyleLbl="node1" presStyleIdx="10" presStyleCnt="12" custLinFactNeighborX="348" custLinFactNeighborY="-392">
        <dgm:presLayoutVars>
          <dgm:bulletEnabled val="1"/>
        </dgm:presLayoutVars>
      </dgm:prSet>
      <dgm:spPr/>
    </dgm:pt>
    <dgm:pt modelId="{9806CCA8-9570-4FF6-BB4E-71079E9119EC}" type="pres">
      <dgm:prSet presAssocID="{3EE57F9E-A804-4DD8-B120-E944B4D139DC}" presName="sibTrans" presStyleCnt="0"/>
      <dgm:spPr/>
    </dgm:pt>
    <dgm:pt modelId="{1F82AAAC-52B0-401E-96BA-7A3670971C13}" type="pres">
      <dgm:prSet presAssocID="{68975510-DB3F-486B-9DD5-A3D7FB2B790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9CC320D-AA2C-4AC6-BD34-7EBDCF31C6C1}" type="presOf" srcId="{BD783FF6-29D2-478F-B1FA-4F6D5131EB11}" destId="{704C4DC3-4591-46DC-BA63-930D011B34DA}" srcOrd="0" destOrd="0" presId="urn:microsoft.com/office/officeart/2005/8/layout/default"/>
    <dgm:cxn modelId="{099B3C1B-595E-4DAC-8C8F-E5E3C7FDA32E}" type="presOf" srcId="{BEF00BDE-CD7A-4D75-A35F-730C889AD24F}" destId="{3600AF91-8923-4721-9880-459DB3626F0A}" srcOrd="0" destOrd="0" presId="urn:microsoft.com/office/officeart/2005/8/layout/default"/>
    <dgm:cxn modelId="{E159611D-F7E3-4BE8-9A17-1EDB77B25654}" srcId="{F6512B51-3F0B-40F6-BCBD-FA2CB6AA2D63}" destId="{04FE2E98-AC0A-4FC8-8AD7-886A0B984D67}" srcOrd="8" destOrd="0" parTransId="{FCD1D516-733C-4F21-A307-80D1F6022219}" sibTransId="{A05B97A3-F0F5-431E-9F00-6642139B5BCD}"/>
    <dgm:cxn modelId="{57A1D21E-61DB-4E36-A5EF-C6A040A73557}" srcId="{F6512B51-3F0B-40F6-BCBD-FA2CB6AA2D63}" destId="{0264826E-B10B-41C1-909B-EA9344640A8D}" srcOrd="10" destOrd="0" parTransId="{E0D057B7-6237-44A8-A067-12BA0CF69F36}" sibTransId="{3EE57F9E-A804-4DD8-B120-E944B4D139DC}"/>
    <dgm:cxn modelId="{D2E02630-7897-4A11-BD1D-BE0052FF1568}" srcId="{F6512B51-3F0B-40F6-BCBD-FA2CB6AA2D63}" destId="{1BD27F36-862B-4C3A-B69E-0B05770F95EB}" srcOrd="3" destOrd="0" parTransId="{867A0488-558E-457F-A65C-54BE9A2DCA02}" sibTransId="{A685F95E-5623-4DF7-9A98-2EC4FE1386E2}"/>
    <dgm:cxn modelId="{4BB2D03A-B3C9-42F8-B010-4F4133DFC281}" srcId="{F6512B51-3F0B-40F6-BCBD-FA2CB6AA2D63}" destId="{BD24B251-8120-475F-99D8-9BE93ACAEFD6}" srcOrd="9" destOrd="0" parTransId="{631694C2-EA3D-46D5-B2BD-8DCF149D929A}" sibTransId="{7507DAED-E0BC-44DB-BCDE-5039FA328739}"/>
    <dgm:cxn modelId="{8A680E44-29AD-4ECD-88BD-7EA9A818D599}" type="presOf" srcId="{BD24B251-8120-475F-99D8-9BE93ACAEFD6}" destId="{B48A2E1D-F587-476A-91EA-139878A6249B}" srcOrd="0" destOrd="0" presId="urn:microsoft.com/office/officeart/2005/8/layout/default"/>
    <dgm:cxn modelId="{7933EF47-741E-4065-BF05-A6B9944B8B60}" type="presOf" srcId="{0264826E-B10B-41C1-909B-EA9344640A8D}" destId="{E3EE9197-9170-4462-ADE0-5C4DA51EA0F4}" srcOrd="0" destOrd="0" presId="urn:microsoft.com/office/officeart/2005/8/layout/default"/>
    <dgm:cxn modelId="{3515186F-E6A2-4FFA-A13F-CAC9434FFCB6}" srcId="{F6512B51-3F0B-40F6-BCBD-FA2CB6AA2D63}" destId="{3FD811D8-55A3-4517-B905-06BE63560054}" srcOrd="0" destOrd="0" parTransId="{59147328-5038-4F41-A99A-61D4127EE22C}" sibTransId="{88CDFBF3-F379-4707-91F7-6677DCFC054C}"/>
    <dgm:cxn modelId="{DEF94852-4332-433C-80C9-60ED2B3BC77E}" srcId="{F6512B51-3F0B-40F6-BCBD-FA2CB6AA2D63}" destId="{ECB3A8AC-D53C-4B24-B4C3-C6DDE771452C}" srcOrd="2" destOrd="0" parTransId="{56096174-E472-49D4-BA70-F8FA933FCB1A}" sibTransId="{22DFD227-1965-4888-8C26-CE6F44512174}"/>
    <dgm:cxn modelId="{D2069575-5453-4D47-B248-1BB457901EDF}" type="presOf" srcId="{F6512B51-3F0B-40F6-BCBD-FA2CB6AA2D63}" destId="{996E90E6-8151-4A23-9D24-EBFA33E5B892}" srcOrd="0" destOrd="0" presId="urn:microsoft.com/office/officeart/2005/8/layout/default"/>
    <dgm:cxn modelId="{34F1C285-3FC6-46C5-B519-3DD77F209F91}" srcId="{F6512B51-3F0B-40F6-BCBD-FA2CB6AA2D63}" destId="{BD783FF6-29D2-478F-B1FA-4F6D5131EB11}" srcOrd="5" destOrd="0" parTransId="{F2097508-A9D1-4FBF-85E7-A0C4759F08FE}" sibTransId="{C05C2F40-41B7-489E-8EF1-4AB7ED746FDF}"/>
    <dgm:cxn modelId="{2601F18C-E517-4141-9D82-53FC3F5452EC}" type="presOf" srcId="{68975510-DB3F-486B-9DD5-A3D7FB2B7906}" destId="{1F82AAAC-52B0-401E-96BA-7A3670971C13}" srcOrd="0" destOrd="0" presId="urn:microsoft.com/office/officeart/2005/8/layout/default"/>
    <dgm:cxn modelId="{9E9DE19D-646E-474B-90A5-46FF46BEC59B}" srcId="{F6512B51-3F0B-40F6-BCBD-FA2CB6AA2D63}" destId="{9412CE07-CBD8-408A-9ABB-5703E1CAFB94}" srcOrd="4" destOrd="0" parTransId="{89C6D7E3-F4C4-47B2-8F69-F6E5D4DBF21A}" sibTransId="{A5A5BEB1-B3E7-4293-B0D5-18398D8D6918}"/>
    <dgm:cxn modelId="{98289A9F-16B9-408A-A617-6B58C8CDC127}" type="presOf" srcId="{ECB3A8AC-D53C-4B24-B4C3-C6DDE771452C}" destId="{26FC6D42-2058-4801-9E79-26685557869F}" srcOrd="0" destOrd="0" presId="urn:microsoft.com/office/officeart/2005/8/layout/default"/>
    <dgm:cxn modelId="{F0DC2CAB-B444-4702-B7FA-E7891BABDDC7}" srcId="{F6512B51-3F0B-40F6-BCBD-FA2CB6AA2D63}" destId="{BEF00BDE-CD7A-4D75-A35F-730C889AD24F}" srcOrd="7" destOrd="0" parTransId="{2D59CE94-75D2-445A-AEA5-CF9EFBDEFE22}" sibTransId="{59D5149C-DDAB-46AD-A65C-934D432150E7}"/>
    <dgm:cxn modelId="{1C42A5BD-A87B-4C2D-843C-455247E615C3}" type="presOf" srcId="{3FD811D8-55A3-4517-B905-06BE63560054}" destId="{BBAE84D2-7FF8-4972-AC4F-EEDB57F93221}" srcOrd="0" destOrd="0" presId="urn:microsoft.com/office/officeart/2005/8/layout/default"/>
    <dgm:cxn modelId="{40C5D4BF-F86D-40B7-A31A-9D68FFE5D893}" type="presOf" srcId="{1BD27F36-862B-4C3A-B69E-0B05770F95EB}" destId="{D9CF6403-38F0-446B-8DC3-B7A9CC612582}" srcOrd="0" destOrd="0" presId="urn:microsoft.com/office/officeart/2005/8/layout/default"/>
    <dgm:cxn modelId="{B39971C5-D595-49AD-9273-E46380AE5FFB}" srcId="{F6512B51-3F0B-40F6-BCBD-FA2CB6AA2D63}" destId="{5A4A6053-AA4A-4F16-A186-C3D83EB68FA7}" srcOrd="1" destOrd="0" parTransId="{66BB5D63-F957-48A4-B049-735B8AA6553A}" sibTransId="{C0414851-72F9-42E1-9A6E-3CCFB49D88E3}"/>
    <dgm:cxn modelId="{3AEFF9D7-DFF2-4EF5-AC0D-C3747938DA96}" type="presOf" srcId="{04FE2E98-AC0A-4FC8-8AD7-886A0B984D67}" destId="{6247245D-73F5-490B-BB77-C5BA23B63CDE}" srcOrd="0" destOrd="0" presId="urn:microsoft.com/office/officeart/2005/8/layout/default"/>
    <dgm:cxn modelId="{45AC80E4-99D3-4DE3-BC9C-712928AD5E70}" type="presOf" srcId="{9412CE07-CBD8-408A-9ABB-5703E1CAFB94}" destId="{6889DEA7-CE3F-4FB5-B303-325127524519}" srcOrd="0" destOrd="0" presId="urn:microsoft.com/office/officeart/2005/8/layout/default"/>
    <dgm:cxn modelId="{7C6B01E5-D981-42BF-B020-EB41FF982AC3}" type="presOf" srcId="{012F9E9D-9783-47B9-9010-BCE710C71230}" destId="{766E72D4-1348-4042-A9A6-40A3D278D15B}" srcOrd="0" destOrd="0" presId="urn:microsoft.com/office/officeart/2005/8/layout/default"/>
    <dgm:cxn modelId="{C09830F0-10CE-49EE-9142-CA45BA9AE33A}" srcId="{F6512B51-3F0B-40F6-BCBD-FA2CB6AA2D63}" destId="{68975510-DB3F-486B-9DD5-A3D7FB2B7906}" srcOrd="11" destOrd="0" parTransId="{979294E3-032F-40A4-96E7-71C47F9D7F83}" sibTransId="{96B70007-9871-4345-BD5A-F6431267E4E0}"/>
    <dgm:cxn modelId="{4410DBF2-A75A-4BC5-BD14-D642AF115334}" type="presOf" srcId="{5A4A6053-AA4A-4F16-A186-C3D83EB68FA7}" destId="{15D17382-5AA7-4033-856D-BF3BF63D4965}" srcOrd="0" destOrd="0" presId="urn:microsoft.com/office/officeart/2005/8/layout/default"/>
    <dgm:cxn modelId="{69DE89FB-1BE2-4EB5-8D0C-51AE05C7B869}" srcId="{F6512B51-3F0B-40F6-BCBD-FA2CB6AA2D63}" destId="{012F9E9D-9783-47B9-9010-BCE710C71230}" srcOrd="6" destOrd="0" parTransId="{E4EA378E-3F0E-4AC1-AADF-3BF415E8A908}" sibTransId="{1C253BD8-258F-426A-BD68-F27147189469}"/>
    <dgm:cxn modelId="{D623C710-A0BD-4B2E-8F7C-147355FCDC5B}" type="presParOf" srcId="{996E90E6-8151-4A23-9D24-EBFA33E5B892}" destId="{BBAE84D2-7FF8-4972-AC4F-EEDB57F93221}" srcOrd="0" destOrd="0" presId="urn:microsoft.com/office/officeart/2005/8/layout/default"/>
    <dgm:cxn modelId="{C87EEF96-943A-47E6-A1DA-E759594C64FA}" type="presParOf" srcId="{996E90E6-8151-4A23-9D24-EBFA33E5B892}" destId="{99D5C2CA-0A6D-4205-97EC-7DF8700DC3F0}" srcOrd="1" destOrd="0" presId="urn:microsoft.com/office/officeart/2005/8/layout/default"/>
    <dgm:cxn modelId="{ED38C18E-A216-4E93-BA30-F449C195CE73}" type="presParOf" srcId="{996E90E6-8151-4A23-9D24-EBFA33E5B892}" destId="{15D17382-5AA7-4033-856D-BF3BF63D4965}" srcOrd="2" destOrd="0" presId="urn:microsoft.com/office/officeart/2005/8/layout/default"/>
    <dgm:cxn modelId="{B347EC00-A4AB-4127-869B-F235B78389A7}" type="presParOf" srcId="{996E90E6-8151-4A23-9D24-EBFA33E5B892}" destId="{A5A8A7DA-B18D-4D60-91F0-C1329CB288F0}" srcOrd="3" destOrd="0" presId="urn:microsoft.com/office/officeart/2005/8/layout/default"/>
    <dgm:cxn modelId="{72168356-A822-46E5-B7B5-9DB7C69CDAB2}" type="presParOf" srcId="{996E90E6-8151-4A23-9D24-EBFA33E5B892}" destId="{26FC6D42-2058-4801-9E79-26685557869F}" srcOrd="4" destOrd="0" presId="urn:microsoft.com/office/officeart/2005/8/layout/default"/>
    <dgm:cxn modelId="{B60A128C-E499-4D1B-B8C7-EB37D49BD257}" type="presParOf" srcId="{996E90E6-8151-4A23-9D24-EBFA33E5B892}" destId="{C136CB97-489A-4268-A5B3-09DAA19CD555}" srcOrd="5" destOrd="0" presId="urn:microsoft.com/office/officeart/2005/8/layout/default"/>
    <dgm:cxn modelId="{F69F5388-D689-4A96-BD76-4F80B469F4A3}" type="presParOf" srcId="{996E90E6-8151-4A23-9D24-EBFA33E5B892}" destId="{D9CF6403-38F0-446B-8DC3-B7A9CC612582}" srcOrd="6" destOrd="0" presId="urn:microsoft.com/office/officeart/2005/8/layout/default"/>
    <dgm:cxn modelId="{D493F3FB-F1D7-4D4C-B173-A30FB59DF3EC}" type="presParOf" srcId="{996E90E6-8151-4A23-9D24-EBFA33E5B892}" destId="{3FBAABBF-0470-49E5-B652-0199A62B6BA3}" srcOrd="7" destOrd="0" presId="urn:microsoft.com/office/officeart/2005/8/layout/default"/>
    <dgm:cxn modelId="{DAC59BC7-8F75-40FD-B754-CAC5610F6341}" type="presParOf" srcId="{996E90E6-8151-4A23-9D24-EBFA33E5B892}" destId="{6889DEA7-CE3F-4FB5-B303-325127524519}" srcOrd="8" destOrd="0" presId="urn:microsoft.com/office/officeart/2005/8/layout/default"/>
    <dgm:cxn modelId="{8F1C0551-85E4-41B2-B0A9-7B0925C72E93}" type="presParOf" srcId="{996E90E6-8151-4A23-9D24-EBFA33E5B892}" destId="{7B6E647E-7BDC-45A2-8052-33A8CB618848}" srcOrd="9" destOrd="0" presId="urn:microsoft.com/office/officeart/2005/8/layout/default"/>
    <dgm:cxn modelId="{DF0586AE-CC6D-4D55-BCE4-D591108B6219}" type="presParOf" srcId="{996E90E6-8151-4A23-9D24-EBFA33E5B892}" destId="{704C4DC3-4591-46DC-BA63-930D011B34DA}" srcOrd="10" destOrd="0" presId="urn:microsoft.com/office/officeart/2005/8/layout/default"/>
    <dgm:cxn modelId="{12908885-ADE5-407C-9A5B-DB952F4132F7}" type="presParOf" srcId="{996E90E6-8151-4A23-9D24-EBFA33E5B892}" destId="{993FDEFE-469C-49D0-BBF5-0FC8B083CF3B}" srcOrd="11" destOrd="0" presId="urn:microsoft.com/office/officeart/2005/8/layout/default"/>
    <dgm:cxn modelId="{0B1DF132-148F-4307-B40A-07FF6219B6D7}" type="presParOf" srcId="{996E90E6-8151-4A23-9D24-EBFA33E5B892}" destId="{766E72D4-1348-4042-A9A6-40A3D278D15B}" srcOrd="12" destOrd="0" presId="urn:microsoft.com/office/officeart/2005/8/layout/default"/>
    <dgm:cxn modelId="{7A1ECA96-8B1A-4B53-BE52-30C8A2384E4E}" type="presParOf" srcId="{996E90E6-8151-4A23-9D24-EBFA33E5B892}" destId="{1224551F-7706-404E-9784-B12947150023}" srcOrd="13" destOrd="0" presId="urn:microsoft.com/office/officeart/2005/8/layout/default"/>
    <dgm:cxn modelId="{A2C4FACC-1FB0-47D1-877F-377D8D7C948B}" type="presParOf" srcId="{996E90E6-8151-4A23-9D24-EBFA33E5B892}" destId="{3600AF91-8923-4721-9880-459DB3626F0A}" srcOrd="14" destOrd="0" presId="urn:microsoft.com/office/officeart/2005/8/layout/default"/>
    <dgm:cxn modelId="{15FA9A5B-4A2E-47C9-A8A1-E1F9FE31A102}" type="presParOf" srcId="{996E90E6-8151-4A23-9D24-EBFA33E5B892}" destId="{A4B8B767-D95F-44FB-AAC5-A57BCEAF9431}" srcOrd="15" destOrd="0" presId="urn:microsoft.com/office/officeart/2005/8/layout/default"/>
    <dgm:cxn modelId="{7E46B49A-10B5-4C8D-B5DB-BC9DFAC58CD3}" type="presParOf" srcId="{996E90E6-8151-4A23-9D24-EBFA33E5B892}" destId="{6247245D-73F5-490B-BB77-C5BA23B63CDE}" srcOrd="16" destOrd="0" presId="urn:microsoft.com/office/officeart/2005/8/layout/default"/>
    <dgm:cxn modelId="{00CD0108-0513-4085-8AE9-EA35B3C96892}" type="presParOf" srcId="{996E90E6-8151-4A23-9D24-EBFA33E5B892}" destId="{91605CDB-2442-4E06-A0A8-BF9478DBA372}" srcOrd="17" destOrd="0" presId="urn:microsoft.com/office/officeart/2005/8/layout/default"/>
    <dgm:cxn modelId="{5096DDEF-B53F-4704-A606-82D8F5D795DB}" type="presParOf" srcId="{996E90E6-8151-4A23-9D24-EBFA33E5B892}" destId="{B48A2E1D-F587-476A-91EA-139878A6249B}" srcOrd="18" destOrd="0" presId="urn:microsoft.com/office/officeart/2005/8/layout/default"/>
    <dgm:cxn modelId="{46233B10-24AB-40B7-B8A4-A39BC9E71E4F}" type="presParOf" srcId="{996E90E6-8151-4A23-9D24-EBFA33E5B892}" destId="{8213D468-EF31-4F81-9B03-75E2FEC31537}" srcOrd="19" destOrd="0" presId="urn:microsoft.com/office/officeart/2005/8/layout/default"/>
    <dgm:cxn modelId="{F353F407-5184-4517-A4CA-E7A8781BB37B}" type="presParOf" srcId="{996E90E6-8151-4A23-9D24-EBFA33E5B892}" destId="{E3EE9197-9170-4462-ADE0-5C4DA51EA0F4}" srcOrd="20" destOrd="0" presId="urn:microsoft.com/office/officeart/2005/8/layout/default"/>
    <dgm:cxn modelId="{B5C77E0C-E53C-488F-9CD2-7B9D27B5073B}" type="presParOf" srcId="{996E90E6-8151-4A23-9D24-EBFA33E5B892}" destId="{9806CCA8-9570-4FF6-BB4E-71079E9119EC}" srcOrd="21" destOrd="0" presId="urn:microsoft.com/office/officeart/2005/8/layout/default"/>
    <dgm:cxn modelId="{09C5C72E-FF62-449F-9E6D-42C82EF65873}" type="presParOf" srcId="{996E90E6-8151-4A23-9D24-EBFA33E5B892}" destId="{1F82AAAC-52B0-401E-96BA-7A3670971C1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84D2-7FF8-4972-AC4F-EEDB57F93221}">
      <dsp:nvSpPr>
        <dsp:cNvPr id="0" name=""/>
        <dsp:cNvSpPr/>
      </dsp:nvSpPr>
      <dsp:spPr>
        <a:xfrm>
          <a:off x="3442" y="387767"/>
          <a:ext cx="2731265" cy="1638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(</a:t>
          </a:r>
          <a:r>
            <a:rPr lang="en-US" sz="2400" b="1" u="none" kern="1200" dirty="0"/>
            <a:t>1)  </a:t>
          </a:r>
          <a:r>
            <a:rPr lang="en-US" sz="2400" b="1" u="sng" kern="1200" dirty="0" err="1"/>
            <a:t>Offerer</a:t>
          </a:r>
          <a:r>
            <a:rPr lang="en-US" sz="2400" b="0" u="none" kern="1200" dirty="0"/>
            <a:t>:   </a:t>
          </a:r>
          <a:r>
            <a:rPr lang="en-US" sz="2000" b="0" u="none" kern="1200" dirty="0"/>
            <a:t>2:1</a:t>
          </a:r>
          <a:r>
            <a:rPr lang="en-US" sz="2400" b="0" u="none" kern="1200" dirty="0"/>
            <a:t> </a:t>
          </a:r>
          <a:r>
            <a:rPr lang="en-US" sz="2400" b="1" u="sng" kern="1200" dirty="0"/>
            <a:t>Brings</a:t>
          </a:r>
          <a:r>
            <a:rPr lang="en-US" sz="2000" b="1" u="none" kern="1200" dirty="0"/>
            <a:t> </a:t>
          </a:r>
          <a:r>
            <a:rPr lang="en-US" sz="2000" b="0" kern="1200" dirty="0"/>
            <a:t>a </a:t>
          </a:r>
          <a:r>
            <a:rPr lang="en-US" sz="2400" b="1" u="sng" kern="1200" dirty="0"/>
            <a:t>peace</a:t>
          </a:r>
          <a:r>
            <a:rPr lang="en-US" sz="2400" b="1" kern="1200" dirty="0"/>
            <a:t> </a:t>
          </a:r>
          <a:r>
            <a:rPr lang="en-US" sz="2400" b="1" u="sng" kern="1200" dirty="0"/>
            <a:t>offering</a:t>
          </a:r>
          <a:r>
            <a:rPr lang="en-US" sz="2400" b="1" kern="1200" dirty="0"/>
            <a:t> 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unto the LORD  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3442" y="387767"/>
        <a:ext cx="2731265" cy="1638759"/>
      </dsp:txXfrm>
    </dsp:sp>
    <dsp:sp modelId="{15D17382-5AA7-4033-856D-BF3BF63D4965}">
      <dsp:nvSpPr>
        <dsp:cNvPr id="0" name=""/>
        <dsp:cNvSpPr/>
      </dsp:nvSpPr>
      <dsp:spPr>
        <a:xfrm>
          <a:off x="3007834" y="387767"/>
          <a:ext cx="2731265" cy="1638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(2) </a:t>
          </a:r>
          <a:r>
            <a:rPr lang="en-US" sz="2000" b="0" kern="1200" dirty="0"/>
            <a:t>His </a:t>
          </a:r>
          <a:r>
            <a:rPr lang="en-US" sz="2400" b="1" kern="1200" dirty="0"/>
            <a:t>own will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//First 3 offerings//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       At the altar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* Burnt, Grain, Peace</a:t>
          </a:r>
          <a:endParaRPr lang="en-US" sz="2000" kern="1200" dirty="0"/>
        </a:p>
      </dsp:txBody>
      <dsp:txXfrm>
        <a:off x="3007834" y="387767"/>
        <a:ext cx="2731265" cy="1638759"/>
      </dsp:txXfrm>
    </dsp:sp>
    <dsp:sp modelId="{26FC6D42-2058-4801-9E79-26685557869F}">
      <dsp:nvSpPr>
        <dsp:cNvPr id="0" name=""/>
        <dsp:cNvSpPr/>
      </dsp:nvSpPr>
      <dsp:spPr>
        <a:xfrm>
          <a:off x="6012226" y="387767"/>
          <a:ext cx="2731265" cy="1638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(3a) Determines purpose of sacrifice: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Thanksgiving </a:t>
          </a:r>
          <a:r>
            <a:rPr lang="en-US" sz="2000" b="0" kern="1200" dirty="0">
              <a:solidFill>
                <a:schemeClr val="tx1"/>
              </a:solidFill>
            </a:rPr>
            <a:t>with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0" kern="1200" dirty="0">
              <a:solidFill>
                <a:schemeClr val="tx1"/>
              </a:solidFill>
            </a:rPr>
            <a:t> bread, </a:t>
          </a:r>
          <a:r>
            <a:rPr lang="en-US" sz="2000" b="0" kern="1200" dirty="0" err="1">
              <a:solidFill>
                <a:schemeClr val="tx1"/>
              </a:solidFill>
            </a:rPr>
            <a:t>unleaven</a:t>
          </a:r>
          <a:r>
            <a:rPr lang="en-US" sz="2000" b="0" kern="1200" dirty="0">
              <a:solidFill>
                <a:schemeClr val="tx1"/>
              </a:solidFill>
            </a:rPr>
            <a:t> and </a:t>
          </a:r>
          <a:r>
            <a:rPr lang="en-US" sz="2000" b="0" kern="1200" dirty="0" err="1">
              <a:solidFill>
                <a:schemeClr val="tx1"/>
              </a:solidFill>
            </a:rPr>
            <a:t>unleaven</a:t>
          </a:r>
          <a:r>
            <a:rPr lang="en-US" sz="2000" b="0" kern="1200" dirty="0">
              <a:solidFill>
                <a:schemeClr val="tx1"/>
              </a:solidFill>
            </a:rPr>
            <a:t> (7:11-13)</a:t>
          </a:r>
        </a:p>
      </dsp:txBody>
      <dsp:txXfrm>
        <a:off x="6012226" y="387767"/>
        <a:ext cx="2731265" cy="1638759"/>
      </dsp:txXfrm>
    </dsp:sp>
    <dsp:sp modelId="{D9CF6403-38F0-446B-8DC3-B7A9CC612582}">
      <dsp:nvSpPr>
        <dsp:cNvPr id="0" name=""/>
        <dsp:cNvSpPr/>
      </dsp:nvSpPr>
      <dsp:spPr>
        <a:xfrm>
          <a:off x="9016618" y="387767"/>
          <a:ext cx="2731265" cy="16387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(3b) </a:t>
          </a:r>
          <a:r>
            <a:rPr lang="en-US" sz="2000" b="1" kern="1200" dirty="0">
              <a:solidFill>
                <a:schemeClr val="tx1"/>
              </a:solidFill>
            </a:rPr>
            <a:t>Vow</a:t>
          </a:r>
          <a:r>
            <a:rPr lang="en-US" sz="2000" b="0" kern="1200" dirty="0">
              <a:solidFill>
                <a:schemeClr val="tx1"/>
              </a:solidFill>
            </a:rPr>
            <a:t> or </a:t>
          </a:r>
          <a:r>
            <a:rPr lang="en-US" sz="2000" b="1" kern="1200" dirty="0">
              <a:solidFill>
                <a:schemeClr val="tx1"/>
              </a:solidFill>
            </a:rPr>
            <a:t>Voluntary</a:t>
          </a:r>
          <a:r>
            <a:rPr lang="en-US" sz="2000" b="0" kern="1200" dirty="0">
              <a:solidFill>
                <a:schemeClr val="tx1"/>
              </a:solidFill>
            </a:rPr>
            <a:t> (7:16)</a:t>
          </a: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Eat on same or next day, not the 3</a:t>
          </a:r>
          <a:r>
            <a:rPr lang="en-US" sz="2000" kern="1200" baseline="30000" dirty="0"/>
            <a:t>rd</a:t>
          </a:r>
          <a:r>
            <a:rPr lang="en-US" sz="2000" kern="1200" dirty="0"/>
            <a:t> day. </a:t>
          </a:r>
        </a:p>
      </dsp:txBody>
      <dsp:txXfrm>
        <a:off x="9016618" y="387767"/>
        <a:ext cx="2731265" cy="1638759"/>
      </dsp:txXfrm>
    </dsp:sp>
    <dsp:sp modelId="{6889DEA7-CE3F-4FB5-B303-325127524519}">
      <dsp:nvSpPr>
        <dsp:cNvPr id="0" name=""/>
        <dsp:cNvSpPr/>
      </dsp:nvSpPr>
      <dsp:spPr>
        <a:xfrm>
          <a:off x="1" y="2264567"/>
          <a:ext cx="2731265" cy="16387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(4) Determines animal:  Herd (cow or ox) or lamb, or goat - male or female.  Without  blemish.  </a:t>
          </a:r>
        </a:p>
      </dsp:txBody>
      <dsp:txXfrm>
        <a:off x="1" y="2264567"/>
        <a:ext cx="2731265" cy="1638759"/>
      </dsp:txXfrm>
    </dsp:sp>
    <dsp:sp modelId="{704C4DC3-4591-46DC-BA63-930D011B34DA}">
      <dsp:nvSpPr>
        <dsp:cNvPr id="0" name=""/>
        <dsp:cNvSpPr/>
      </dsp:nvSpPr>
      <dsp:spPr>
        <a:xfrm>
          <a:off x="3007834" y="2299652"/>
          <a:ext cx="2731265" cy="1638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(5) </a:t>
          </a:r>
          <a:r>
            <a:rPr lang="en-US" sz="2000" b="0" kern="1200" dirty="0">
              <a:solidFill>
                <a:schemeClr val="tx1"/>
              </a:solidFill>
            </a:rPr>
            <a:t>Lays his hands on the head of the offering and kills it; the blood drains from the throat into a bowl.    </a:t>
          </a:r>
          <a:endParaRPr lang="en-US" sz="2000" b="0" kern="1200" dirty="0"/>
        </a:p>
      </dsp:txBody>
      <dsp:txXfrm>
        <a:off x="3007834" y="2299652"/>
        <a:ext cx="2731265" cy="1638759"/>
      </dsp:txXfrm>
    </dsp:sp>
    <dsp:sp modelId="{766E72D4-1348-4042-A9A6-40A3D278D15B}">
      <dsp:nvSpPr>
        <dsp:cNvPr id="0" name=""/>
        <dsp:cNvSpPr/>
      </dsp:nvSpPr>
      <dsp:spPr>
        <a:xfrm>
          <a:off x="6002694" y="2271072"/>
          <a:ext cx="2731265" cy="1638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(6a) Removes the fat &amp; inwards, kidneys, and liver (remove toxins from body) cuts the animal into parts.  </a:t>
          </a:r>
        </a:p>
      </dsp:txBody>
      <dsp:txXfrm>
        <a:off x="6002694" y="2271072"/>
        <a:ext cx="2731265" cy="1638759"/>
      </dsp:txXfrm>
    </dsp:sp>
    <dsp:sp modelId="{3600AF91-8923-4721-9880-459DB3626F0A}">
      <dsp:nvSpPr>
        <dsp:cNvPr id="0" name=""/>
        <dsp:cNvSpPr/>
      </dsp:nvSpPr>
      <dsp:spPr>
        <a:xfrm>
          <a:off x="9020059" y="2328232"/>
          <a:ext cx="2731265" cy="16387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(6b) </a:t>
          </a:r>
          <a:r>
            <a:rPr lang="en-US" sz="2000" b="1" kern="1200" dirty="0"/>
            <a:t>Unto the LORD</a:t>
          </a:r>
          <a:r>
            <a:rPr lang="en-US" sz="2000" b="0" kern="1200" dirty="0"/>
            <a:t>. Wave offering  of  breast  for Aaron-sons and heave offering  of R. shoulder for priests.</a:t>
          </a:r>
        </a:p>
      </dsp:txBody>
      <dsp:txXfrm>
        <a:off x="9020059" y="2328232"/>
        <a:ext cx="2731265" cy="1638759"/>
      </dsp:txXfrm>
    </dsp:sp>
    <dsp:sp modelId="{6247245D-73F5-490B-BB77-C5BA23B63CDE}">
      <dsp:nvSpPr>
        <dsp:cNvPr id="0" name=""/>
        <dsp:cNvSpPr/>
      </dsp:nvSpPr>
      <dsp:spPr>
        <a:xfrm>
          <a:off x="3442" y="4211538"/>
          <a:ext cx="2731265" cy="16387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/>
            <a:t>(7) </a:t>
          </a:r>
          <a:r>
            <a:rPr lang="en-US" sz="2400" b="1" u="sng" kern="1200" dirty="0"/>
            <a:t>Offeree</a:t>
          </a:r>
          <a:r>
            <a:rPr lang="en-US" sz="2400" b="1" u="none" kern="1200" dirty="0"/>
            <a:t> -</a:t>
          </a:r>
          <a:r>
            <a:rPr lang="en-US" sz="2400" b="1" u="sng" kern="1200" dirty="0"/>
            <a:t>Priests</a:t>
          </a:r>
          <a:r>
            <a:rPr lang="en-US" sz="2400" b="1" kern="1200" dirty="0"/>
            <a:t>: </a:t>
          </a:r>
          <a:r>
            <a:rPr lang="en-US" sz="2000" b="0" kern="1200" dirty="0"/>
            <a:t>  </a:t>
          </a:r>
          <a:r>
            <a:rPr lang="en-US" sz="2000" kern="1200" dirty="0"/>
            <a:t>Maintain the altar fire &amp; administer the offering.</a:t>
          </a:r>
        </a:p>
      </dsp:txBody>
      <dsp:txXfrm>
        <a:off x="3442" y="4211538"/>
        <a:ext cx="2731265" cy="1638759"/>
      </dsp:txXfrm>
    </dsp:sp>
    <dsp:sp modelId="{B48A2E1D-F587-476A-91EA-139878A6249B}">
      <dsp:nvSpPr>
        <dsp:cNvPr id="0" name=""/>
        <dsp:cNvSpPr/>
      </dsp:nvSpPr>
      <dsp:spPr>
        <a:xfrm>
          <a:off x="3017366" y="4221059"/>
          <a:ext cx="2731265" cy="16387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(8) Priests sprinkle the blood on the altar.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Cooks the meat on the altar.  </a:t>
          </a:r>
        </a:p>
      </dsp:txBody>
      <dsp:txXfrm>
        <a:off x="3017366" y="4221059"/>
        <a:ext cx="2731265" cy="1638759"/>
      </dsp:txXfrm>
    </dsp:sp>
    <dsp:sp modelId="{E3EE9197-9170-4462-ADE0-5C4DA51EA0F4}">
      <dsp:nvSpPr>
        <dsp:cNvPr id="0" name=""/>
        <dsp:cNvSpPr/>
      </dsp:nvSpPr>
      <dsp:spPr>
        <a:xfrm>
          <a:off x="6021731" y="4205114"/>
          <a:ext cx="2731265" cy="1638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(9)  Eat wave and heave offering on same day for thanksgiving, and before 3</a:t>
          </a:r>
          <a:r>
            <a:rPr lang="en-US" sz="2000" kern="1200" baseline="30000" dirty="0"/>
            <a:t>rd</a:t>
          </a:r>
          <a:r>
            <a:rPr lang="en-US" sz="2000" kern="1200" dirty="0"/>
            <a:t> day for vow or voluntary offering.</a:t>
          </a:r>
        </a:p>
      </dsp:txBody>
      <dsp:txXfrm>
        <a:off x="6021731" y="4205114"/>
        <a:ext cx="2731265" cy="1638759"/>
      </dsp:txXfrm>
    </dsp:sp>
    <dsp:sp modelId="{1F82AAAC-52B0-401E-96BA-7A3670971C13}">
      <dsp:nvSpPr>
        <dsp:cNvPr id="0" name=""/>
        <dsp:cNvSpPr/>
      </dsp:nvSpPr>
      <dsp:spPr>
        <a:xfrm>
          <a:off x="9016618" y="4211538"/>
          <a:ext cx="2731265" cy="1638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(10)</a:t>
          </a:r>
          <a:r>
            <a:rPr lang="en-US" sz="2400" b="1" u="sng" kern="1200" dirty="0"/>
            <a:t>Result</a:t>
          </a:r>
          <a:r>
            <a:rPr lang="en-US" sz="2000" b="1" u="sng" kern="1200" dirty="0"/>
            <a:t>:</a:t>
          </a:r>
          <a:r>
            <a:rPr lang="en-US" sz="2000" b="1" u="none" kern="1200" dirty="0"/>
            <a:t>  3:5, 16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 sweet </a:t>
          </a:r>
          <a:r>
            <a:rPr lang="en-US" sz="2400" b="1" kern="1200" dirty="0" err="1"/>
            <a:t>savour</a:t>
          </a:r>
          <a:r>
            <a:rPr lang="en-US" sz="2400" b="1" kern="1200" dirty="0"/>
            <a:t>  </a:t>
          </a:r>
          <a:r>
            <a:rPr lang="en-US" sz="2400" b="1" kern="1200" dirty="0">
              <a:solidFill>
                <a:srgbClr val="FF0000"/>
              </a:solidFill>
            </a:rPr>
            <a:t>unto the LORD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//First 3 offerings//</a:t>
          </a:r>
          <a:endParaRPr lang="en-US" sz="2000" kern="1200" dirty="0"/>
        </a:p>
      </dsp:txBody>
      <dsp:txXfrm>
        <a:off x="9016618" y="4211538"/>
        <a:ext cx="2731265" cy="163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71526" y="302079"/>
            <a:ext cx="107632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– Sunday School – May 9,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Daily Surrender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Text:  Leviticus 2 and Luke 9:23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Picture 3" descr="tabernacle_painted">
            <a:extLst>
              <a:ext uri="{FF2B5EF4-FFF2-40B4-BE49-F238E27FC236}">
                <a16:creationId xmlns:a16="http://schemas.microsoft.com/office/drawing/2014/main" id="{B1FE4E0A-8D00-417F-A15D-5FE4844C15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2533648"/>
            <a:ext cx="3914775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ncampments">
            <a:extLst>
              <a:ext uri="{FF2B5EF4-FFF2-40B4-BE49-F238E27FC236}">
                <a16:creationId xmlns:a16="http://schemas.microsoft.com/office/drawing/2014/main" id="{78A19197-EEFB-439E-8E75-4E9A186FA9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26634" r="1765"/>
          <a:stretch/>
        </p:blipFill>
        <p:spPr bwMode="auto">
          <a:xfrm>
            <a:off x="128588" y="2533649"/>
            <a:ext cx="3562350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bernacle7">
            <a:extLst>
              <a:ext uri="{FF2B5EF4-FFF2-40B4-BE49-F238E27FC236}">
                <a16:creationId xmlns:a16="http://schemas.microsoft.com/office/drawing/2014/main" id="{9F105CE2-B36A-4313-BEEE-8C05F3674DE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0127" r="8542" b="30380"/>
          <a:stretch/>
        </p:blipFill>
        <p:spPr bwMode="auto">
          <a:xfrm>
            <a:off x="8067676" y="2533649"/>
            <a:ext cx="3914775" cy="3009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28A01-5BDE-4637-87D0-DED5399C0132}"/>
              </a:ext>
            </a:extLst>
          </p:cNvPr>
          <p:cNvSpPr txBox="1"/>
          <p:nvPr/>
        </p:nvSpPr>
        <p:spPr>
          <a:xfrm>
            <a:off x="188890" y="566715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The Church in the Wilderness</a:t>
            </a:r>
          </a:p>
          <a:p>
            <a:r>
              <a:rPr lang="en-US" dirty="0"/>
              <a:t>(22 days from Red Sea to  Mount</a:t>
            </a:r>
          </a:p>
          <a:p>
            <a:r>
              <a:rPr lang="en-US" dirty="0"/>
              <a:t>Sinai.   2 years @ Mt Sinai)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EF0C3-7A43-46ED-85EC-81846552D6C2}"/>
              </a:ext>
            </a:extLst>
          </p:cNvPr>
          <p:cNvSpPr txBox="1"/>
          <p:nvPr/>
        </p:nvSpPr>
        <p:spPr>
          <a:xfrm>
            <a:off x="3921919" y="5667154"/>
            <a:ext cx="418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 Tabernacle in the Wilderness</a:t>
            </a:r>
          </a:p>
          <a:p>
            <a:r>
              <a:rPr lang="en-US" dirty="0"/>
              <a:t>      (3 curtains and 6 furnishings. </a:t>
            </a:r>
          </a:p>
          <a:p>
            <a:r>
              <a:rPr lang="en-US" dirty="0"/>
              <a:t>        Silver, bronze, and gold.)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36727-431A-48AC-87C9-9C647D2CA84B}"/>
              </a:ext>
            </a:extLst>
          </p:cNvPr>
          <p:cNvSpPr txBox="1"/>
          <p:nvPr/>
        </p:nvSpPr>
        <p:spPr>
          <a:xfrm>
            <a:off x="8657097" y="5667154"/>
            <a:ext cx="245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 Altar of Sacrifice</a:t>
            </a:r>
          </a:p>
          <a:p>
            <a:r>
              <a:rPr lang="en-US" dirty="0"/>
              <a:t>    (fire and 4 horns) </a:t>
            </a:r>
          </a:p>
        </p:txBody>
      </p:sp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FBCDD12-7321-44A2-8D9C-F607476B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A361CA-1532-4F12-B0BC-6B589B21A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BC85B9-7342-4648-BBA2-F1BC3F73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2D030-D6D0-4F04-8059-3E3C2E56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18" y="643466"/>
            <a:ext cx="91011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56FFC391-4F3B-4600-8D73-ED805A44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5749" r="6509" b="9638"/>
          <a:stretch/>
        </p:blipFill>
        <p:spPr bwMode="auto">
          <a:xfrm>
            <a:off x="8310147" y="1263014"/>
            <a:ext cx="3279800" cy="17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eace Offering in the Bible">
            <a:extLst>
              <a:ext uri="{FF2B5EF4-FFF2-40B4-BE49-F238E27FC236}">
                <a16:creationId xmlns:a16="http://schemas.microsoft.com/office/drawing/2014/main" id="{DD9140AE-A968-45CE-A3AB-2715FD796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8" b="17346"/>
          <a:stretch/>
        </p:blipFill>
        <p:spPr bwMode="auto">
          <a:xfrm>
            <a:off x="1037171" y="635284"/>
            <a:ext cx="2309030" cy="247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See the source image">
            <a:extLst>
              <a:ext uri="{FF2B5EF4-FFF2-40B4-BE49-F238E27FC236}">
                <a16:creationId xmlns:a16="http://schemas.microsoft.com/office/drawing/2014/main" id="{4D5E24D7-AB83-4B36-8D43-B3143D3D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2805" y="3805903"/>
            <a:ext cx="3122143" cy="23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28B27-9C38-43F6-A9BE-95CBB375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7" y="3817377"/>
            <a:ext cx="3480132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85190-86CB-4705-8A36-109CD9E1FF33}"/>
              </a:ext>
            </a:extLst>
          </p:cNvPr>
          <p:cNvSpPr txBox="1"/>
          <p:nvPr/>
        </p:nvSpPr>
        <p:spPr>
          <a:xfrm>
            <a:off x="9054446" y="635284"/>
            <a:ext cx="217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Thanksgiving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4B53A2-6E82-4249-A116-9CEB5A50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22" y="1125819"/>
            <a:ext cx="3570996" cy="46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6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F0C2-A6F9-4111-A468-5B8D7E76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33351"/>
            <a:ext cx="10353761" cy="628650"/>
          </a:xfrm>
        </p:spPr>
        <p:txBody>
          <a:bodyPr>
            <a:noAutofit/>
          </a:bodyPr>
          <a:lstStyle/>
          <a:p>
            <a:r>
              <a:rPr lang="en-US" sz="2400" dirty="0"/>
              <a:t>Leviticus 3 – the peace or fellowship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354CE-D0BD-4175-AE0E-A55A67AD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61" y="685800"/>
            <a:ext cx="11477625" cy="59721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</a:t>
            </a:r>
            <a:r>
              <a:rPr lang="en-US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if his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oblation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[be] a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sacrifice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of peace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offering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if he offer [it] of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herd;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whether [it be] a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male or female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he shall offer it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without blemish before the LORD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he shall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lay his hand upon the head of his offering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and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kill it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[at] the door of the tabernacle of the assembly: and Aaron's sons the priests shall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sprinkle the blood upon the altar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round about.  </a:t>
            </a: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he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shall offer of the sacrifice of the peace offering an offering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made by fire to the LORD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;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fat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that covers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inwards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all the fat that is upon the inwards, </a:t>
            </a: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two kidneys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fat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that is on them, which is by the flanks, and the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caul above the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liver</a:t>
            </a:r>
            <a:r>
              <a:rPr lang="en-US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with the kidneys, it shall he take away.  </a:t>
            </a: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And Aaron's sons shall burn it on the altar upon the burnt sacrifice, which is upon the wood that is on the fire: [it is] an offering made by fire,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of a sweet </a:t>
            </a:r>
            <a:r>
              <a:rPr lang="en-US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savour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unto the LORD.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100" baseline="30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[It shall be] a perpetual statute for your generations throughout all your dwellings, that </a:t>
            </a: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ye eat neither fat nor blood.</a:t>
            </a:r>
            <a:r>
              <a:rPr 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dirty="0">
              <a:solidFill>
                <a:schemeClr val="bg1"/>
              </a:solidFill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8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303E62F-257C-43A0-BEF7-E0DECD8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25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EB8B0-C6C4-4B12-8DDB-3BAE8F6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9" y="91125"/>
            <a:ext cx="11870857" cy="62325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Leviticus 3 – the PEACE offering represents my fellowship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surrender </a:t>
            </a:r>
            <a:r>
              <a:rPr lang="en-US" sz="2400" b="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(Then - Moses for Israel, Today -  Jesus for </a:t>
            </a:r>
            <a:r>
              <a:rPr lang="en-US" sz="2400" b="0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christians</a:t>
            </a:r>
            <a:r>
              <a:rPr lang="en-US" sz="2400" b="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, Ro 15:4)</a:t>
            </a:r>
            <a:endParaRPr lang="en-US" sz="2400" dirty="0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1760FEE5-7E30-4603-AAC9-94D00EF96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277148"/>
              </p:ext>
            </p:extLst>
          </p:nvPr>
        </p:nvGraphicFramePr>
        <p:xfrm>
          <a:off x="220337" y="528810"/>
          <a:ext cx="11751326" cy="623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91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F72D-ABE7-4372-B965-546BF7FD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6" y="4687277"/>
            <a:ext cx="9103535" cy="2039243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2400" b="0" u="sng" dirty="0"/>
              <a:t>Look ahead</a:t>
            </a:r>
            <a:br>
              <a:rPr lang="en-US" sz="2400" b="0" u="sng" dirty="0"/>
            </a:br>
            <a:br>
              <a:rPr lang="en-US" sz="2400" b="0" u="sng" dirty="0"/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Leviticus 4 (sin offering) - June 13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Leviticus 5 (trespass offering) – June 20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400" b="0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CC59AE-757C-4AB6-8A86-00D5D736FFB0}"/>
              </a:ext>
            </a:extLst>
          </p:cNvPr>
          <p:cNvSpPr txBox="1">
            <a:spLocks/>
          </p:cNvSpPr>
          <p:nvPr/>
        </p:nvSpPr>
        <p:spPr>
          <a:xfrm>
            <a:off x="147636" y="414508"/>
            <a:ext cx="11896725" cy="3989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>
                <a:ea typeface="Verdana" panose="020B0604030504040204" pitchFamily="34" charset="0"/>
              </a:rPr>
              <a:t>Take it home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/>
              <a:t>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I volunteer </a:t>
            </a: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fellowship surrender (eat at the table)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To follow Christ in thanksgiving and peace with the saints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To be a sweet savor unto the LORD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Leviticus 1 (Burnt Offering) </a:t>
            </a: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Jesus’ perfect life (not my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will but thy will be done)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Leviticus 2 (Grain Offering) </a:t>
            </a: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daily obedience of </a:t>
            </a:r>
            <a:r>
              <a:rPr lang="en-US" sz="2400" b="0" dirty="0" err="1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jesus</a:t>
            </a: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Leviticus 3 (peace offering) </a:t>
            </a:r>
            <a:r>
              <a:rPr lang="en-US" sz="24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Resurrection of </a:t>
            </a:r>
            <a:r>
              <a:rPr lang="en-US" sz="2400" b="0" dirty="0" err="1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jesus</a:t>
            </a:r>
            <a:endParaRPr lang="en-US" sz="2400" b="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21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9453</TotalTime>
  <Words>694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Leviticus 3 – the peace or fellowship offering</vt:lpstr>
      <vt:lpstr>Leviticus 3 – the PEACE offering represents my fellowship surrender (Then - Moses for Israel, Today -  Jesus for christians, Ro 15:4)</vt:lpstr>
      <vt:lpstr>Look ahead  Leviticus 4 (sin offering) - June 13  Leviticus 5 (trespass offering) – June 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146</cp:revision>
  <cp:lastPrinted>2021-06-06T12:24:10Z</cp:lastPrinted>
  <dcterms:created xsi:type="dcterms:W3CDTF">2020-12-07T02:43:11Z</dcterms:created>
  <dcterms:modified xsi:type="dcterms:W3CDTF">2021-06-06T12:24:27Z</dcterms:modified>
</cp:coreProperties>
</file>