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95" r:id="rId2"/>
    <p:sldId id="337" r:id="rId3"/>
    <p:sldId id="340" r:id="rId4"/>
    <p:sldId id="334" r:id="rId5"/>
    <p:sldId id="339" r:id="rId6"/>
    <p:sldId id="333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771526" y="302079"/>
            <a:ext cx="10763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Fellowship Church – Sunday School – 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June 13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               Title:  Bring Your Sin Offering to God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               Text:  Leviticus 4 and John 1:29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                                 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                   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4" name="Picture 3" descr="tabernacle_painted">
            <a:extLst>
              <a:ext uri="{FF2B5EF4-FFF2-40B4-BE49-F238E27FC236}">
                <a16:creationId xmlns:a16="http://schemas.microsoft.com/office/drawing/2014/main" id="{B1FE4E0A-8D00-417F-A15D-5FE4844C15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19" y="2533648"/>
            <a:ext cx="3914775" cy="300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ncampments">
            <a:extLst>
              <a:ext uri="{FF2B5EF4-FFF2-40B4-BE49-F238E27FC236}">
                <a16:creationId xmlns:a16="http://schemas.microsoft.com/office/drawing/2014/main" id="{78A19197-EEFB-439E-8E75-4E9A186FA9A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26634" r="1765"/>
          <a:stretch/>
        </p:blipFill>
        <p:spPr bwMode="auto">
          <a:xfrm>
            <a:off x="128588" y="2533649"/>
            <a:ext cx="3562350" cy="300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abernacle7">
            <a:extLst>
              <a:ext uri="{FF2B5EF4-FFF2-40B4-BE49-F238E27FC236}">
                <a16:creationId xmlns:a16="http://schemas.microsoft.com/office/drawing/2014/main" id="{9F105CE2-B36A-4313-BEEE-8C05F3674DE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10127" r="8542" b="30380"/>
          <a:stretch/>
        </p:blipFill>
        <p:spPr bwMode="auto">
          <a:xfrm>
            <a:off x="8067676" y="2533649"/>
            <a:ext cx="3914775" cy="3009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328A01-5BDE-4637-87D0-DED5399C0132}"/>
              </a:ext>
            </a:extLst>
          </p:cNvPr>
          <p:cNvSpPr txBox="1"/>
          <p:nvPr/>
        </p:nvSpPr>
        <p:spPr>
          <a:xfrm>
            <a:off x="188890" y="5667154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The Church in the Wilderness</a:t>
            </a:r>
          </a:p>
          <a:p>
            <a:pPr algn="ctr"/>
            <a:r>
              <a:rPr lang="en-US" dirty="0"/>
              <a:t>(22 days from Red Sea to  Mount</a:t>
            </a:r>
          </a:p>
          <a:p>
            <a:r>
              <a:rPr lang="en-US" dirty="0"/>
              <a:t>Sinai.   2 years @ Mt Sinai.)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EF0C3-7A43-46ED-85EC-81846552D6C2}"/>
              </a:ext>
            </a:extLst>
          </p:cNvPr>
          <p:cNvSpPr txBox="1"/>
          <p:nvPr/>
        </p:nvSpPr>
        <p:spPr>
          <a:xfrm>
            <a:off x="3921919" y="5667154"/>
            <a:ext cx="4189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 Tabernacle in the Wilderness</a:t>
            </a:r>
          </a:p>
          <a:p>
            <a:pPr algn="ctr"/>
            <a:r>
              <a:rPr lang="en-US" dirty="0"/>
              <a:t>(3 curtains and 6 furnishings </a:t>
            </a:r>
          </a:p>
          <a:p>
            <a:pPr algn="ctr"/>
            <a:r>
              <a:rPr lang="en-US" dirty="0"/>
              <a:t>     Silver, bronze, and gold</a:t>
            </a:r>
          </a:p>
          <a:p>
            <a:pPr algn="ctr"/>
            <a:r>
              <a:rPr lang="en-US" dirty="0"/>
              <a:t>90’ by 175’)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36727-431A-48AC-87C9-9C647D2CA84B}"/>
              </a:ext>
            </a:extLst>
          </p:cNvPr>
          <p:cNvSpPr txBox="1"/>
          <p:nvPr/>
        </p:nvSpPr>
        <p:spPr>
          <a:xfrm>
            <a:off x="8758086" y="5667154"/>
            <a:ext cx="2662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 Altar of Sacrifice</a:t>
            </a:r>
          </a:p>
          <a:p>
            <a:pPr algn="ctr"/>
            <a:r>
              <a:rPr lang="en-US" dirty="0"/>
              <a:t>(fire, wood, and 4 horns</a:t>
            </a:r>
          </a:p>
          <a:p>
            <a:pPr algn="ctr"/>
            <a:r>
              <a:rPr lang="en-US" dirty="0"/>
              <a:t>Fire from above) </a:t>
            </a:r>
          </a:p>
        </p:txBody>
      </p:sp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FBCDD12-7321-44A2-8D9C-F607476B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A361CA-1532-4F12-B0BC-6B589B21A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BC85B9-7342-4648-BBA2-F1BC3F73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25558-0F53-4B3C-AF33-942164CCC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555" y="643466"/>
            <a:ext cx="904088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1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A026-9D29-4DF8-BC98-4567975F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08857"/>
            <a:ext cx="10353761" cy="538843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Congregational Scripture reading – Leviticus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03C4-3B8F-422F-BC6C-8BBF94698B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8449" y="775245"/>
            <a:ext cx="12033551" cy="6082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b="1" dirty="0"/>
              <a:t>4:1</a:t>
            </a:r>
            <a:r>
              <a:rPr lang="en-US" sz="2400" dirty="0"/>
              <a:t> ¶ And the LORD </a:t>
            </a:r>
            <a:r>
              <a:rPr lang="en-US" sz="2400" dirty="0" err="1"/>
              <a:t>spake</a:t>
            </a:r>
            <a:r>
              <a:rPr lang="en-US" sz="2400" dirty="0"/>
              <a:t> unto Moses, saying,</a:t>
            </a:r>
          </a:p>
          <a:p>
            <a:pPr marL="0" indent="0">
              <a:buNone/>
            </a:pPr>
            <a:r>
              <a:rPr lang="en-US" sz="2400" b="1" dirty="0"/>
              <a:t>4:2</a:t>
            </a:r>
            <a:r>
              <a:rPr lang="en-US" sz="2400" dirty="0"/>
              <a:t> Speak unto the children of Israel, saying, </a:t>
            </a:r>
          </a:p>
          <a:p>
            <a:pPr marL="0" indent="0">
              <a:buNone/>
            </a:pPr>
            <a:r>
              <a:rPr lang="en-US" sz="2400" dirty="0"/>
              <a:t>If a soul shall </a:t>
            </a:r>
            <a:r>
              <a:rPr lang="en-US" sz="2400" b="1" dirty="0"/>
              <a:t>sin</a:t>
            </a:r>
            <a:r>
              <a:rPr lang="en-US" sz="2400" dirty="0"/>
              <a:t> through </a:t>
            </a:r>
            <a:r>
              <a:rPr lang="en-US" sz="2400" b="1" dirty="0"/>
              <a:t>ignorance</a:t>
            </a:r>
            <a:r>
              <a:rPr lang="en-US" sz="2400" dirty="0"/>
              <a:t> </a:t>
            </a:r>
            <a:r>
              <a:rPr lang="en-US" sz="2400" u="sng" dirty="0"/>
              <a:t>against any of the commandments of the LORD </a:t>
            </a:r>
          </a:p>
          <a:p>
            <a:pPr marL="0" indent="0">
              <a:buNone/>
            </a:pPr>
            <a:r>
              <a:rPr lang="en-US" sz="2400" dirty="0"/>
              <a:t>[concerning things] which ought not to be done, and shall do </a:t>
            </a:r>
            <a:r>
              <a:rPr lang="en-US" sz="2400" u="sng" dirty="0"/>
              <a:t>against any of them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b="1" dirty="0"/>
              <a:t>4:27</a:t>
            </a:r>
            <a:r>
              <a:rPr lang="en-US" sz="2400" dirty="0"/>
              <a:t> ¶ And if any one of the </a:t>
            </a:r>
            <a:r>
              <a:rPr lang="en-US" sz="2400" b="1" dirty="0"/>
              <a:t>common people sin through ignorance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while he doeth [somewhat against] </a:t>
            </a:r>
            <a:r>
              <a:rPr lang="en-US" sz="2400" u="sng" dirty="0"/>
              <a:t>any of the commandments of the LORD </a:t>
            </a:r>
          </a:p>
          <a:p>
            <a:pPr marL="0" indent="0">
              <a:buNone/>
            </a:pPr>
            <a:r>
              <a:rPr lang="en-US" sz="2400" dirty="0"/>
              <a:t>[concerning things] which ought not to be done, and be </a:t>
            </a:r>
            <a:r>
              <a:rPr lang="en-US" sz="2400" b="1" dirty="0"/>
              <a:t>guilty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b="1" dirty="0"/>
              <a:t>4:28</a:t>
            </a:r>
            <a:r>
              <a:rPr lang="en-US" sz="2400" dirty="0"/>
              <a:t> Or if his </a:t>
            </a:r>
            <a:r>
              <a:rPr lang="en-US" sz="2400" b="1" dirty="0"/>
              <a:t>sin</a:t>
            </a:r>
            <a:r>
              <a:rPr lang="en-US" sz="2400" dirty="0"/>
              <a:t>, which he hath sinned, </a:t>
            </a:r>
            <a:r>
              <a:rPr lang="en-US" sz="2400" b="1" dirty="0"/>
              <a:t>come to his knowledge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then he shall </a:t>
            </a:r>
            <a:r>
              <a:rPr lang="en-US" sz="2400" b="1" dirty="0"/>
              <a:t>bring his offering</a:t>
            </a:r>
            <a:r>
              <a:rPr lang="en-US" sz="2400" dirty="0"/>
              <a:t>, a kid of the goats, a female without blemish, </a:t>
            </a:r>
          </a:p>
          <a:p>
            <a:pPr marL="0" indent="0">
              <a:buNone/>
            </a:pPr>
            <a:r>
              <a:rPr lang="en-US" sz="2400" dirty="0"/>
              <a:t>for his sin which he hath sinned.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303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8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5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mage result for leviticus sin offering">
            <a:extLst>
              <a:ext uri="{FF2B5EF4-FFF2-40B4-BE49-F238E27FC236}">
                <a16:creationId xmlns:a16="http://schemas.microsoft.com/office/drawing/2014/main" id="{74B24B72-821D-4BB8-A26F-AF753744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20" y="924357"/>
            <a:ext cx="2975213" cy="23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eviticus sin offering">
            <a:extLst>
              <a:ext uri="{FF2B5EF4-FFF2-40B4-BE49-F238E27FC236}">
                <a16:creationId xmlns:a16="http://schemas.microsoft.com/office/drawing/2014/main" id="{3691126D-304A-4378-8D59-4A57F76A4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6"/>
          <a:stretch/>
        </p:blipFill>
        <p:spPr bwMode="auto">
          <a:xfrm>
            <a:off x="1294444" y="948755"/>
            <a:ext cx="1636730" cy="23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Image result for leviticus sin offering">
            <a:extLst>
              <a:ext uri="{FF2B5EF4-FFF2-40B4-BE49-F238E27FC236}">
                <a16:creationId xmlns:a16="http://schemas.microsoft.com/office/drawing/2014/main" id="{53BB6398-77EE-4B6D-8F1D-DF91E0F8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378" y="1045106"/>
            <a:ext cx="2832036" cy="222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leviticus sin offering">
            <a:extLst>
              <a:ext uri="{FF2B5EF4-FFF2-40B4-BE49-F238E27FC236}">
                <a16:creationId xmlns:a16="http://schemas.microsoft.com/office/drawing/2014/main" id="{3FF0767E-51B4-47CD-A47C-0AEE157DF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05" y="4065335"/>
            <a:ext cx="2242601" cy="221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13B529C-97A9-4884-AD26-8641A60A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87" y="4050637"/>
            <a:ext cx="3029510" cy="22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9A492CC-63BE-4236-A9A0-44F8681C2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61" y="4004687"/>
            <a:ext cx="3184847" cy="226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42CF4D-2E2B-481F-BFE7-5E18E137E5EC}"/>
              </a:ext>
            </a:extLst>
          </p:cNvPr>
          <p:cNvSpPr txBox="1"/>
          <p:nvPr/>
        </p:nvSpPr>
        <p:spPr>
          <a:xfrm>
            <a:off x="1312087" y="462692"/>
            <a:ext cx="1636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Priest-Bull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1CF33-8257-4D69-8146-FFB7292CDF7D}"/>
              </a:ext>
            </a:extLst>
          </p:cNvPr>
          <p:cNvSpPr txBox="1"/>
          <p:nvPr/>
        </p:nvSpPr>
        <p:spPr>
          <a:xfrm>
            <a:off x="8503377" y="3524391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Tabernacle at Night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B8FD89-FB91-4A51-8AE3-3CD4BA593702}"/>
              </a:ext>
            </a:extLst>
          </p:cNvPr>
          <p:cNvSpPr txBox="1"/>
          <p:nvPr/>
        </p:nvSpPr>
        <p:spPr>
          <a:xfrm>
            <a:off x="4429124" y="3526784"/>
            <a:ext cx="3339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Priests eat Meat (BBQ)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2F8E18-74BA-49E8-8E32-902F8474FE7B}"/>
              </a:ext>
            </a:extLst>
          </p:cNvPr>
          <p:cNvSpPr txBox="1"/>
          <p:nvPr/>
        </p:nvSpPr>
        <p:spPr>
          <a:xfrm>
            <a:off x="373061" y="3543022"/>
            <a:ext cx="3644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King or Common People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FA25B0-D851-4BAD-9BF2-F0E622C5A7C6}"/>
              </a:ext>
            </a:extLst>
          </p:cNvPr>
          <p:cNvSpPr txBox="1"/>
          <p:nvPr/>
        </p:nvSpPr>
        <p:spPr>
          <a:xfrm>
            <a:off x="8148186" y="478737"/>
            <a:ext cx="356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Blood at altar of incense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DF11F9-30DE-4B5A-8790-01F7F6AF06A2}"/>
              </a:ext>
            </a:extLst>
          </p:cNvPr>
          <p:cNvSpPr txBox="1"/>
          <p:nvPr/>
        </p:nvSpPr>
        <p:spPr>
          <a:xfrm>
            <a:off x="4659297" y="487090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Nation- Elders-Bull</a:t>
            </a:r>
          </a:p>
        </p:txBody>
      </p:sp>
    </p:spTree>
    <p:extLst>
      <p:ext uri="{BB962C8B-B14F-4D97-AF65-F5344CB8AC3E}">
        <p14:creationId xmlns:p14="http://schemas.microsoft.com/office/powerpoint/2010/main" val="279496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BC6DF-1F67-4359-8A30-475FC20CA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665168"/>
              </p:ext>
            </p:extLst>
          </p:nvPr>
        </p:nvGraphicFramePr>
        <p:xfrm>
          <a:off x="0" y="-9527"/>
          <a:ext cx="12192000" cy="68675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32002">
                  <a:extLst>
                    <a:ext uri="{9D8B030D-6E8A-4147-A177-3AD203B41FA5}">
                      <a16:colId xmlns:a16="http://schemas.microsoft.com/office/drawing/2014/main" val="3081425897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2222838836"/>
                    </a:ext>
                  </a:extLst>
                </a:gridCol>
                <a:gridCol w="2844799">
                  <a:extLst>
                    <a:ext uri="{9D8B030D-6E8A-4147-A177-3AD203B41FA5}">
                      <a16:colId xmlns:a16="http://schemas.microsoft.com/office/drawing/2014/main" val="262825437"/>
                    </a:ext>
                  </a:extLst>
                </a:gridCol>
                <a:gridCol w="3251198">
                  <a:extLst>
                    <a:ext uri="{9D8B030D-6E8A-4147-A177-3AD203B41FA5}">
                      <a16:colId xmlns:a16="http://schemas.microsoft.com/office/drawing/2014/main" val="876228728"/>
                    </a:ext>
                  </a:extLst>
                </a:gridCol>
                <a:gridCol w="2844799">
                  <a:extLst>
                    <a:ext uri="{9D8B030D-6E8A-4147-A177-3AD203B41FA5}">
                      <a16:colId xmlns:a16="http://schemas.microsoft.com/office/drawing/2014/main" val="3752496236"/>
                    </a:ext>
                  </a:extLst>
                </a:gridCol>
              </a:tblGrid>
              <a:tr h="328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Offeror</a:t>
                      </a:r>
                      <a:endParaRPr lang="en-US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Offering</a:t>
                      </a:r>
                      <a:endParaRPr lang="en-US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Offeree (Priest)</a:t>
                      </a:r>
                      <a:endParaRPr lang="en-US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Blood </a:t>
                      </a:r>
                      <a:endParaRPr lang="en-US" sz="20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Comment</a:t>
                      </a:r>
                      <a:endParaRPr lang="en-US" sz="2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83198"/>
                  </a:ext>
                </a:extLst>
              </a:tr>
              <a:tr h="11899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Priest</a:t>
                      </a:r>
                      <a:endParaRPr lang="en-US" sz="1600" u="sng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(brings offering lay hands, kill)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“more accountable”</a:t>
                      </a:r>
                      <a:endParaRPr lang="en-US" sz="14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Young Bullock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(male-bull or ox) 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Burn fat and carry bullock outside the camp to burn and pour ashes (not eaten)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Sprinkle 7 x before the veil.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Put on horns of altar of incense.  Pour at bottom of the altar at the door.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Moses: Aaron &amp; sons/priests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Today: Pastor/elder/ teacher (James 3:1)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62751"/>
                  </a:ext>
                </a:extLst>
              </a:tr>
              <a:tr h="1112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Assembly</a:t>
                      </a:r>
                      <a:endParaRPr lang="en-US" sz="1600" u="sng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Verdana" panose="020B0604030504040204" pitchFamily="34" charset="0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(elders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bring offering,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lay hands, kill)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Young Bullock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(male bull or ox)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Burn fat and carry bullock outside the camp to burn and pour ashes (not eaten)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Sprinkle 7 x before the veil.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Put on horns of altar of incense.  Pour at bottom of the altar at the door.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Moses: Israel -12 tribes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Atonement-sin forgiven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Today: United States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           Individual state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44701"/>
                  </a:ext>
                </a:extLst>
              </a:tr>
              <a:tr h="828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Ruler</a:t>
                      </a:r>
                      <a:r>
                        <a:rPr lang="en-US" sz="1600" u="sng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 </a:t>
                      </a:r>
                      <a:r>
                        <a:rPr lang="en-US" sz="1600" u="none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(</a:t>
                      </a: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brings offering, lay hands, kill)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Kid goat 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-female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Priest eats in a holy place in the court of the tabernacle  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Put on burnt offering altar horns.  Pour at bottom of the altar at the door.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Moses:  King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Atonement-sin forgiven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Present:  President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33778"/>
                  </a:ext>
                </a:extLst>
              </a:tr>
              <a:tr h="8720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Common People</a:t>
                      </a:r>
                      <a:endParaRPr lang="en-US" sz="1600" u="sng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(brings offering,  lay hands, kill)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Kid goat or sheep 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-female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Priest eats in a holy place 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Offering “a sweet fragrance unto the LORD”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Put on burnt offering altar horns.  Pour at bottom of the altar at the door.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Moses: 99% of people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Atonement-sin forgiven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Present:  99% of people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42692"/>
                  </a:ext>
                </a:extLst>
              </a:tr>
              <a:tr h="2535922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Verdana" panose="020B0604030504040204" pitchFamily="34" charset="0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4:1-35.  Divine order for 4 categories of offerors.  </a:t>
                      </a:r>
                      <a:r>
                        <a:rPr lang="en-US" sz="1600" b="1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Commandments of the LORD &gt; sin by ignorance </a:t>
                      </a: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(hurry, carelessness, mistake, maturity) </a:t>
                      </a:r>
                      <a:r>
                        <a:rPr lang="en-US" sz="1600" b="1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&gt; guilty &gt; come to knowledge &gt; bring offering &gt; atonement &gt; forgiven</a:t>
                      </a: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.  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 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Priests:  Lev 6:24-30 It is most holy, touch meat/blood - wash clothes, pot broken or scoured - rinse in water, it is most holy.  8:23-24  priests right ear, thumb, &amp; big toe.  10:1-7 priests strange fire.  10:8-11 priests do not drink alcohol.  12 Purification of women.  14 Cleansing of leper.  15 Purification of those with issues.  16:29-34 Annual day of Atonement.  17:1-9 All herd or flock killed at the door of the tabernacle, esp. peace offering.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Ex 29 consecration of priests.  Nu 6 expiration of Nazarite vow (</a:t>
                      </a:r>
                      <a:r>
                        <a:rPr lang="en-US" sz="1600" b="1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man or woman</a:t>
                      </a:r>
                      <a:r>
                        <a:rPr lang="en-US" sz="1600" dirty="0">
                          <a:ln w="12700">
                            <a:solidFill>
                              <a:schemeClr val="tx1"/>
                            </a:solidFill>
                          </a:ln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).  Nu 8 consecration of Levites.  </a:t>
                      </a:r>
                      <a:endParaRPr lang="en-US" sz="1600" dirty="0">
                        <a:ln w="12700">
                          <a:solidFill>
                            <a:schemeClr val="tx1"/>
                          </a:solidFill>
                        </a:ln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47006" marR="47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6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17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F72D-ABE7-4372-B965-546BF7FD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8" y="4709900"/>
            <a:ext cx="9103535" cy="657650"/>
          </a:xfrm>
        </p:spPr>
        <p:txBody>
          <a:bodyPr>
            <a:normAutofit/>
          </a:bodyPr>
          <a:lstStyle/>
          <a:p>
            <a:pPr algn="l"/>
            <a:r>
              <a:rPr lang="en-US" sz="2400" b="0" u="sng" dirty="0"/>
              <a:t>Look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2B7A2-476B-43CD-86FC-9B109C74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8" y="5481851"/>
            <a:ext cx="11896724" cy="124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June 20:  Leviticus 5, bring your trespass offering to God</a:t>
            </a:r>
          </a:p>
          <a:p>
            <a:pPr marL="0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June 27:  Leviticus 1-5, today’s application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CC59AE-757C-4AB6-8A86-00D5D736FFB0}"/>
              </a:ext>
            </a:extLst>
          </p:cNvPr>
          <p:cNvSpPr txBox="1">
            <a:spLocks/>
          </p:cNvSpPr>
          <p:nvPr/>
        </p:nvSpPr>
        <p:spPr>
          <a:xfrm>
            <a:off x="147637" y="742950"/>
            <a:ext cx="11896725" cy="3705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0" u="sng" dirty="0">
                <a:ea typeface="Verdana" panose="020B0604030504040204" pitchFamily="34" charset="0"/>
              </a:rPr>
              <a:t>Leviticus 4 - Take it home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0" dirty="0"/>
              <a:t>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I am guilty for my sins of ignorance</a:t>
            </a:r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against the word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Which </a:t>
            </a:r>
            <a:r>
              <a:rPr lang="en-US" sz="2000" b="0" dirty="0" err="1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jesus</a:t>
            </a:r>
            <a:r>
              <a:rPr lang="en-US" sz="20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died on the cross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for my Atonement and forgiveness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effectLst/>
              <a:ea typeface="Cambria Math" panose="020405030504060302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ea typeface="Verdana" panose="020B0604030504040204" pitchFamily="34" charset="0"/>
              </a:rPr>
              <a:t>Hebrews 4:14-16 </a:t>
            </a:r>
            <a:r>
              <a:rPr lang="en-US" sz="2000" b="0" dirty="0"/>
              <a:t>Seeing then that we have a great high priest, that is passed into the heavens, Jesus the Son of God, let us hold fast [our] profession. . .</a:t>
            </a:r>
            <a:br>
              <a:rPr lang="en-US" sz="1100" b="0" dirty="0"/>
            </a:br>
            <a:endParaRPr lang="en-US" sz="2000" b="0" dirty="0">
              <a:ea typeface="Verdana" panose="020B060403050404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b="0" dirty="0"/>
              <a:t>Heb 9:13 For if the </a:t>
            </a:r>
            <a:r>
              <a:rPr lang="en-US" sz="2000" dirty="0"/>
              <a:t>blood</a:t>
            </a:r>
            <a:r>
              <a:rPr lang="en-US" sz="2000" b="0" dirty="0"/>
              <a:t> of bulls and of goats, and the ashes of an heifer sprinkling the unclean, </a:t>
            </a:r>
            <a:r>
              <a:rPr lang="en-US" sz="2000" b="0" dirty="0" err="1"/>
              <a:t>sanctifieth</a:t>
            </a:r>
            <a:r>
              <a:rPr lang="en-US" sz="2000" b="0" dirty="0"/>
              <a:t> to the purifying of the flesh: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br>
              <a:rPr lang="en-US" sz="2000" b="0" dirty="0"/>
            </a:br>
            <a:r>
              <a:rPr lang="en-US" sz="2000" b="0" dirty="0"/>
              <a:t>Heb 9:14 How </a:t>
            </a:r>
            <a:r>
              <a:rPr lang="en-US" sz="2000" dirty="0"/>
              <a:t>much more </a:t>
            </a:r>
            <a:r>
              <a:rPr lang="en-US" sz="2000" b="0" dirty="0"/>
              <a:t>shall the </a:t>
            </a:r>
            <a:r>
              <a:rPr lang="en-US" sz="2000" dirty="0"/>
              <a:t>blood</a:t>
            </a:r>
            <a:r>
              <a:rPr lang="en-US" sz="2000" b="0" dirty="0"/>
              <a:t> of Christ, who through the </a:t>
            </a:r>
            <a:r>
              <a:rPr lang="en-US" sz="2000" dirty="0"/>
              <a:t>eternal Spirit </a:t>
            </a:r>
            <a:r>
              <a:rPr lang="en-US" sz="2000" b="0" dirty="0"/>
              <a:t>offered himself without spot to God, </a:t>
            </a:r>
            <a:r>
              <a:rPr lang="en-US" sz="2000" dirty="0"/>
              <a:t>purge your conscience from dead works</a:t>
            </a:r>
            <a:r>
              <a:rPr lang="en-US" sz="2000" b="0" dirty="0"/>
              <a:t> </a:t>
            </a:r>
            <a:r>
              <a:rPr lang="en-US" sz="2000" dirty="0"/>
              <a:t>to serve the living God?</a:t>
            </a:r>
            <a:br>
              <a:rPr lang="en-US" sz="2400" dirty="0"/>
            </a:br>
            <a:endParaRPr lang="en-US" sz="4400" dirty="0">
              <a:effectLst/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4210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9499</TotalTime>
  <Words>853</Words>
  <Application>Microsoft Office PowerPoint</Application>
  <PresentationFormat>Widescreen</PresentationFormat>
  <Paragraphs>101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Verdana</vt:lpstr>
      <vt:lpstr>Wingdings 3</vt:lpstr>
      <vt:lpstr>Damask</vt:lpstr>
      <vt:lpstr>PowerPoint Presentation</vt:lpstr>
      <vt:lpstr>PowerPoint Presentation</vt:lpstr>
      <vt:lpstr>Congregational Scripture reading – Leviticus 4</vt:lpstr>
      <vt:lpstr>PowerPoint Presentation</vt:lpstr>
      <vt:lpstr>PowerPoint Presentation</vt:lpstr>
      <vt:lpstr>Look ahead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157</cp:revision>
  <cp:lastPrinted>2021-06-13T11:37:37Z</cp:lastPrinted>
  <dcterms:created xsi:type="dcterms:W3CDTF">2020-12-07T02:43:11Z</dcterms:created>
  <dcterms:modified xsi:type="dcterms:W3CDTF">2021-06-13T11:47:03Z</dcterms:modified>
</cp:coreProperties>
</file>