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5" r:id="rId2"/>
    <p:sldId id="340" r:id="rId3"/>
    <p:sldId id="344" r:id="rId4"/>
    <p:sldId id="343" r:id="rId5"/>
    <p:sldId id="339" r:id="rId6"/>
    <p:sldId id="337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0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2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450937" y="302079"/>
            <a:ext cx="110838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              Fellowship Church – Sunday School –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June 20,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   Title:  Bring Your  Trespass Offering to God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   Text:  Leviticus 5:1-6:7 and John 1:29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                                 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4" name="Picture 3" descr="tabernacle_painted">
            <a:extLst>
              <a:ext uri="{FF2B5EF4-FFF2-40B4-BE49-F238E27FC236}">
                <a16:creationId xmlns:a16="http://schemas.microsoft.com/office/drawing/2014/main" id="{B1FE4E0A-8D00-417F-A15D-5FE4844C15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19" y="2533648"/>
            <a:ext cx="3914775" cy="30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ncampments">
            <a:extLst>
              <a:ext uri="{FF2B5EF4-FFF2-40B4-BE49-F238E27FC236}">
                <a16:creationId xmlns:a16="http://schemas.microsoft.com/office/drawing/2014/main" id="{78A19197-EEFB-439E-8E75-4E9A186FA9A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26634" r="1765"/>
          <a:stretch/>
        </p:blipFill>
        <p:spPr bwMode="auto">
          <a:xfrm>
            <a:off x="128587" y="2533647"/>
            <a:ext cx="3562350" cy="30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abernacle7">
            <a:extLst>
              <a:ext uri="{FF2B5EF4-FFF2-40B4-BE49-F238E27FC236}">
                <a16:creationId xmlns:a16="http://schemas.microsoft.com/office/drawing/2014/main" id="{9F105CE2-B36A-4313-BEEE-8C05F3674DE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10127" r="8542" b="30380"/>
          <a:stretch/>
        </p:blipFill>
        <p:spPr bwMode="auto">
          <a:xfrm>
            <a:off x="8067676" y="2533649"/>
            <a:ext cx="3914775" cy="3009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328A01-5BDE-4637-87D0-DED5399C0132}"/>
              </a:ext>
            </a:extLst>
          </p:cNvPr>
          <p:cNvSpPr txBox="1"/>
          <p:nvPr/>
        </p:nvSpPr>
        <p:spPr>
          <a:xfrm>
            <a:off x="188890" y="5667154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The Church in the Wilderness</a:t>
            </a:r>
          </a:p>
          <a:p>
            <a:pPr algn="ctr"/>
            <a:r>
              <a:rPr lang="en-US" dirty="0"/>
              <a:t>(22 days from Red Sea to  Mount</a:t>
            </a:r>
          </a:p>
          <a:p>
            <a:r>
              <a:rPr lang="en-US" dirty="0"/>
              <a:t>Sinai.   2 years @ Mt Sinai.)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EF0C3-7A43-46ED-85EC-81846552D6C2}"/>
              </a:ext>
            </a:extLst>
          </p:cNvPr>
          <p:cNvSpPr txBox="1"/>
          <p:nvPr/>
        </p:nvSpPr>
        <p:spPr>
          <a:xfrm>
            <a:off x="3921919" y="5667154"/>
            <a:ext cx="4189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 Tabernacle in the Wilderness</a:t>
            </a:r>
          </a:p>
          <a:p>
            <a:pPr algn="ctr"/>
            <a:r>
              <a:rPr lang="en-US" dirty="0"/>
              <a:t>(3 curtains and 6 furnishings </a:t>
            </a:r>
          </a:p>
          <a:p>
            <a:pPr algn="ctr"/>
            <a:r>
              <a:rPr lang="en-US" dirty="0"/>
              <a:t>     Silver, bronze, and gold</a:t>
            </a:r>
          </a:p>
          <a:p>
            <a:pPr algn="ctr"/>
            <a:r>
              <a:rPr lang="en-US" dirty="0"/>
              <a:t>90’ by 175’)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36727-431A-48AC-87C9-9C647D2CA84B}"/>
              </a:ext>
            </a:extLst>
          </p:cNvPr>
          <p:cNvSpPr txBox="1"/>
          <p:nvPr/>
        </p:nvSpPr>
        <p:spPr>
          <a:xfrm>
            <a:off x="8758086" y="5667154"/>
            <a:ext cx="2662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 Altar of Sacrifice</a:t>
            </a:r>
          </a:p>
          <a:p>
            <a:pPr algn="ctr"/>
            <a:r>
              <a:rPr lang="en-US" dirty="0"/>
              <a:t>(fire, wood, and 4 horns</a:t>
            </a:r>
          </a:p>
          <a:p>
            <a:pPr algn="ctr"/>
            <a:r>
              <a:rPr lang="en-US" dirty="0"/>
              <a:t>Fire from above)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AF174-B76F-4CD5-9A3F-C8921D86C106}"/>
              </a:ext>
            </a:extLst>
          </p:cNvPr>
          <p:cNvSpPr txBox="1"/>
          <p:nvPr/>
        </p:nvSpPr>
        <p:spPr>
          <a:xfrm>
            <a:off x="188890" y="117413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9:55 Countdown</a:t>
            </a:r>
          </a:p>
        </p:txBody>
      </p:sp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A026-9D29-4DF8-BC98-4567975F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74" y="108857"/>
            <a:ext cx="11339510" cy="538843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Congregational Scripture reading – Leviticus 6:1-7 KJV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03C4-3B8F-422F-BC6C-8BBF94698B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7274" y="733778"/>
            <a:ext cx="11486799" cy="601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b="1" dirty="0"/>
              <a:t>6:1</a:t>
            </a:r>
            <a:r>
              <a:rPr lang="en-US" sz="2000" dirty="0"/>
              <a:t> ¶ And the LORD </a:t>
            </a:r>
            <a:r>
              <a:rPr lang="en-US" sz="2000" dirty="0" err="1"/>
              <a:t>spake</a:t>
            </a:r>
            <a:r>
              <a:rPr lang="en-US" sz="2000" dirty="0"/>
              <a:t> unto Moses, saying,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6:2</a:t>
            </a:r>
            <a:r>
              <a:rPr lang="en-US" sz="2000" dirty="0"/>
              <a:t> If a soul sin, and commit a </a:t>
            </a:r>
            <a:r>
              <a:rPr lang="en-US" sz="2000" b="1" dirty="0"/>
              <a:t>trespass against the LORD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dirty="0"/>
              <a:t>and </a:t>
            </a:r>
            <a:r>
              <a:rPr lang="en-US" sz="2000" b="1" u="sng" dirty="0"/>
              <a:t>lie </a:t>
            </a:r>
            <a:r>
              <a:rPr lang="en-US" sz="2000" dirty="0"/>
              <a:t>unto his </a:t>
            </a:r>
            <a:r>
              <a:rPr lang="en-US" sz="2000" dirty="0" err="1"/>
              <a:t>neighbour</a:t>
            </a:r>
            <a:r>
              <a:rPr lang="en-US" sz="2000" dirty="0"/>
              <a:t> in that which was delivered him to keep, or in fellowship, </a:t>
            </a:r>
          </a:p>
          <a:p>
            <a:pPr marL="0" indent="0">
              <a:buNone/>
            </a:pPr>
            <a:r>
              <a:rPr lang="en-US" sz="2000" dirty="0"/>
              <a:t>or in a thing </a:t>
            </a:r>
            <a:r>
              <a:rPr lang="en-US" sz="2000" b="1" u="sng" dirty="0"/>
              <a:t>taken away by violence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dirty="0"/>
              <a:t>or hath </a:t>
            </a:r>
            <a:r>
              <a:rPr lang="en-US" sz="2000" b="1" u="sng" dirty="0"/>
              <a:t>deceived  his </a:t>
            </a:r>
            <a:r>
              <a:rPr lang="en-US" sz="2000" b="1" u="sng" dirty="0" err="1"/>
              <a:t>neighbour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b="1" dirty="0"/>
              <a:t>6:3</a:t>
            </a:r>
            <a:r>
              <a:rPr lang="en-US" sz="2000" dirty="0"/>
              <a:t> Or have </a:t>
            </a:r>
            <a:r>
              <a:rPr lang="en-US" sz="2000" b="1" u="sng" dirty="0"/>
              <a:t>found that which was lost, and lieth </a:t>
            </a:r>
            <a:r>
              <a:rPr lang="en-US" sz="2000" dirty="0"/>
              <a:t>concerning it, </a:t>
            </a:r>
          </a:p>
          <a:p>
            <a:pPr marL="0" indent="0">
              <a:buNone/>
            </a:pPr>
            <a:r>
              <a:rPr lang="en-US" sz="2000" dirty="0"/>
              <a:t>and </a:t>
            </a:r>
            <a:r>
              <a:rPr lang="en-US" sz="2000" b="1" u="sng" dirty="0" err="1"/>
              <a:t>sweareth</a:t>
            </a:r>
            <a:r>
              <a:rPr lang="en-US" sz="2000" b="1" u="sng" dirty="0"/>
              <a:t> falsely</a:t>
            </a:r>
            <a:r>
              <a:rPr lang="en-US" sz="2000" dirty="0"/>
              <a:t>;  In any of all  </a:t>
            </a:r>
            <a:r>
              <a:rPr lang="en-US" dirty="0"/>
              <a:t>t</a:t>
            </a:r>
            <a:r>
              <a:rPr lang="en-US" sz="2000" dirty="0"/>
              <a:t>hese that a man doeth, sinning therein: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Le 6:4</a:t>
            </a:r>
            <a:r>
              <a:rPr lang="en-US" sz="2000" dirty="0"/>
              <a:t> Then it shall be, because he hath sinned, and is </a:t>
            </a:r>
            <a:r>
              <a:rPr lang="en-US" sz="2000" b="1" dirty="0"/>
              <a:t>guilty,</a:t>
            </a:r>
            <a:r>
              <a:rPr lang="en-US" sz="2000" dirty="0"/>
              <a:t> that he shall </a:t>
            </a:r>
            <a:r>
              <a:rPr lang="en-US" sz="2000" b="1" dirty="0"/>
              <a:t>restore</a:t>
            </a:r>
            <a:r>
              <a:rPr lang="en-US" sz="2000" dirty="0"/>
              <a:t> that which he </a:t>
            </a:r>
          </a:p>
          <a:p>
            <a:pPr marL="0" indent="0">
              <a:buNone/>
            </a:pPr>
            <a:r>
              <a:rPr lang="en-US" sz="2000" b="1" dirty="0"/>
              <a:t>took  violently away</a:t>
            </a:r>
            <a:r>
              <a:rPr lang="en-US" sz="2000" dirty="0"/>
              <a:t>, or the thing which he hath </a:t>
            </a:r>
            <a:r>
              <a:rPr lang="en-US" sz="2000" b="1" dirty="0"/>
              <a:t>deceitfully gotten</a:t>
            </a:r>
            <a:r>
              <a:rPr lang="en-US" sz="2000" dirty="0"/>
              <a:t>, or that which was </a:t>
            </a:r>
          </a:p>
          <a:p>
            <a:pPr marL="0" indent="0">
              <a:buNone/>
            </a:pPr>
            <a:r>
              <a:rPr lang="en-US" sz="2000" dirty="0"/>
              <a:t>delivered him to keep,  or the </a:t>
            </a:r>
            <a:r>
              <a:rPr lang="en-US" sz="2000" b="1" dirty="0"/>
              <a:t>lost thing which he found</a:t>
            </a:r>
            <a:r>
              <a:rPr lang="en-US" sz="2000" dirty="0"/>
              <a:t>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303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A026-9D29-4DF8-BC98-4567975F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00" y="108857"/>
            <a:ext cx="11561522" cy="538843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Congregational Scripture reading – Leviticus 6:1-7 KJV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03C4-3B8F-422F-BC6C-8BBF94698B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5067" y="794628"/>
            <a:ext cx="11811214" cy="595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6:5</a:t>
            </a:r>
            <a:r>
              <a:rPr lang="en-US" sz="2400" dirty="0"/>
              <a:t> Or all that about which he hath </a:t>
            </a:r>
            <a:r>
              <a:rPr lang="en-US" sz="2400" b="1" dirty="0"/>
              <a:t>sworn falsely</a:t>
            </a:r>
            <a:r>
              <a:rPr lang="en-US" sz="2400" dirty="0"/>
              <a:t>; </a:t>
            </a:r>
          </a:p>
          <a:p>
            <a:pPr marL="0" indent="0">
              <a:buNone/>
            </a:pPr>
            <a:r>
              <a:rPr lang="en-US" sz="2400" dirty="0"/>
              <a:t>he shall even </a:t>
            </a:r>
            <a:r>
              <a:rPr lang="en-US" sz="2400" b="1" dirty="0"/>
              <a:t>restore </a:t>
            </a:r>
            <a:r>
              <a:rPr lang="en-US" sz="2400" dirty="0"/>
              <a:t>it in the </a:t>
            </a:r>
            <a:r>
              <a:rPr lang="en-US" sz="2400" b="1" dirty="0"/>
              <a:t>principal</a:t>
            </a:r>
            <a:r>
              <a:rPr lang="en-US" sz="2400" dirty="0"/>
              <a:t>,  and shall </a:t>
            </a:r>
            <a:r>
              <a:rPr lang="en-US" sz="2400" b="1" dirty="0"/>
              <a:t>add the fifth part more </a:t>
            </a:r>
            <a:r>
              <a:rPr lang="en-US" sz="2400" dirty="0"/>
              <a:t>thereto, </a:t>
            </a:r>
          </a:p>
          <a:p>
            <a:pPr marL="0" indent="0">
              <a:buNone/>
            </a:pPr>
            <a:r>
              <a:rPr lang="en-US" sz="2400" dirty="0"/>
              <a:t>[and] </a:t>
            </a:r>
            <a:r>
              <a:rPr lang="en-US" sz="2400" b="1" dirty="0"/>
              <a:t>give </a:t>
            </a:r>
            <a:r>
              <a:rPr lang="en-US" sz="2400" dirty="0"/>
              <a:t>it unto him to whom it </a:t>
            </a:r>
            <a:r>
              <a:rPr lang="en-US" sz="2400" dirty="0" err="1"/>
              <a:t>appertaineth</a:t>
            </a:r>
            <a:r>
              <a:rPr lang="en-US" sz="2400" dirty="0"/>
              <a:t>,  in the day  of his </a:t>
            </a:r>
            <a:r>
              <a:rPr lang="en-US" sz="2400" b="1" dirty="0"/>
              <a:t>trespass offering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b="1" dirty="0"/>
              <a:t>6:6</a:t>
            </a:r>
            <a:r>
              <a:rPr lang="en-US" sz="2400" dirty="0"/>
              <a:t> And he shall </a:t>
            </a:r>
            <a:r>
              <a:rPr lang="en-US" sz="2400" b="1" dirty="0"/>
              <a:t>bring his trespass offering unto the LORD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a ram without blemish out of the flock, </a:t>
            </a:r>
          </a:p>
          <a:p>
            <a:pPr marL="0" indent="0">
              <a:buNone/>
            </a:pPr>
            <a:r>
              <a:rPr lang="en-US" sz="2400" dirty="0"/>
              <a:t>with </a:t>
            </a:r>
            <a:r>
              <a:rPr lang="en-US" sz="2400" b="1" dirty="0"/>
              <a:t>thy estimation</a:t>
            </a:r>
            <a:r>
              <a:rPr lang="en-US" sz="2400" dirty="0"/>
              <a:t>, for a </a:t>
            </a:r>
            <a:r>
              <a:rPr lang="en-US" sz="2400" b="1" dirty="0"/>
              <a:t>trespass offering, </a:t>
            </a:r>
            <a:r>
              <a:rPr lang="en-US" sz="2400" dirty="0"/>
              <a:t>unto the </a:t>
            </a:r>
            <a:r>
              <a:rPr lang="en-US" sz="2400" b="1" dirty="0"/>
              <a:t>priest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6:7</a:t>
            </a:r>
            <a:r>
              <a:rPr lang="en-US" sz="2400" dirty="0"/>
              <a:t> And the </a:t>
            </a:r>
            <a:r>
              <a:rPr lang="en-US" sz="2400" b="1" dirty="0"/>
              <a:t>priest </a:t>
            </a:r>
            <a:r>
              <a:rPr lang="en-US" sz="2400" dirty="0"/>
              <a:t>shall make an </a:t>
            </a:r>
            <a:r>
              <a:rPr lang="en-US" sz="2400" b="1" dirty="0"/>
              <a:t>atonement </a:t>
            </a:r>
            <a:r>
              <a:rPr lang="en-US" sz="2400" dirty="0"/>
              <a:t>for him </a:t>
            </a:r>
            <a:r>
              <a:rPr lang="en-US" sz="2400" b="1" dirty="0"/>
              <a:t>before the LORD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and it shall be </a:t>
            </a:r>
            <a:r>
              <a:rPr lang="en-US" sz="2400" b="1" dirty="0"/>
              <a:t>forgiven</a:t>
            </a:r>
            <a:r>
              <a:rPr lang="en-US" sz="2400" dirty="0"/>
              <a:t> him for any thing of all that he hath done </a:t>
            </a:r>
          </a:p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b="1" dirty="0"/>
              <a:t>trespassing </a:t>
            </a:r>
            <a:r>
              <a:rPr lang="en-US" sz="2400" dirty="0"/>
              <a:t>therein.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804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1ADF0588-9E5D-4AAF-96C4-0F7B3453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3" y="0"/>
            <a:ext cx="533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eviticus 6 willful sin">
            <a:extLst>
              <a:ext uri="{FF2B5EF4-FFF2-40B4-BE49-F238E27FC236}">
                <a16:creationId xmlns:a16="http://schemas.microsoft.com/office/drawing/2014/main" id="{8B9EEE3F-7CA0-4443-BA28-D4AFCB3A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48" y="1737170"/>
            <a:ext cx="5901563" cy="47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82A999-F4FF-4DB0-82CF-56DFF7052973}"/>
              </a:ext>
            </a:extLst>
          </p:cNvPr>
          <p:cNvSpPr txBox="1"/>
          <p:nvPr/>
        </p:nvSpPr>
        <p:spPr>
          <a:xfrm>
            <a:off x="5764424" y="827514"/>
            <a:ext cx="628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Sunday we will see how all 5 offerings have practical</a:t>
            </a:r>
          </a:p>
          <a:p>
            <a:r>
              <a:rPr lang="en-US" dirty="0"/>
              <a:t>application for today in our salvation and sanctification</a:t>
            </a:r>
          </a:p>
        </p:txBody>
      </p:sp>
    </p:spTree>
    <p:extLst>
      <p:ext uri="{BB962C8B-B14F-4D97-AF65-F5344CB8AC3E}">
        <p14:creationId xmlns:p14="http://schemas.microsoft.com/office/powerpoint/2010/main" val="212092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D259D-9456-482B-AE05-AC32860BDAF5}"/>
              </a:ext>
            </a:extLst>
          </p:cNvPr>
          <p:cNvSpPr txBox="1"/>
          <p:nvPr/>
        </p:nvSpPr>
        <p:spPr>
          <a:xfrm>
            <a:off x="2177111" y="0"/>
            <a:ext cx="841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Leviticus 5:1-6:7, Bring Your Trespass Offering to the LORD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E25552-902C-4692-9B5E-30EB5DAF8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2235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8599FB-4955-41FA-8ADE-21C07EE15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51759"/>
              </p:ext>
            </p:extLst>
          </p:nvPr>
        </p:nvGraphicFramePr>
        <p:xfrm>
          <a:off x="164237" y="509674"/>
          <a:ext cx="11863525" cy="62034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59726">
                  <a:extLst>
                    <a:ext uri="{9D8B030D-6E8A-4147-A177-3AD203B41FA5}">
                      <a16:colId xmlns:a16="http://schemas.microsoft.com/office/drawing/2014/main" val="412042170"/>
                    </a:ext>
                  </a:extLst>
                </a:gridCol>
                <a:gridCol w="1781178">
                  <a:extLst>
                    <a:ext uri="{9D8B030D-6E8A-4147-A177-3AD203B41FA5}">
                      <a16:colId xmlns:a16="http://schemas.microsoft.com/office/drawing/2014/main" val="3386437279"/>
                    </a:ext>
                  </a:extLst>
                </a:gridCol>
                <a:gridCol w="2176996">
                  <a:extLst>
                    <a:ext uri="{9D8B030D-6E8A-4147-A177-3AD203B41FA5}">
                      <a16:colId xmlns:a16="http://schemas.microsoft.com/office/drawing/2014/main" val="623116655"/>
                    </a:ext>
                  </a:extLst>
                </a:gridCol>
                <a:gridCol w="2662555">
                  <a:extLst>
                    <a:ext uri="{9D8B030D-6E8A-4147-A177-3AD203B41FA5}">
                      <a16:colId xmlns:a16="http://schemas.microsoft.com/office/drawing/2014/main" val="2369998881"/>
                    </a:ext>
                  </a:extLst>
                </a:gridCol>
                <a:gridCol w="2483070">
                  <a:extLst>
                    <a:ext uri="{9D8B030D-6E8A-4147-A177-3AD203B41FA5}">
                      <a16:colId xmlns:a16="http://schemas.microsoft.com/office/drawing/2014/main" val="3208412697"/>
                    </a:ext>
                  </a:extLst>
                </a:gridCol>
              </a:tblGrid>
              <a:tr h="2195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Trespass (specific)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Offeror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Offering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Offeree (Priest)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Comment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407784"/>
                  </a:ext>
                </a:extLst>
              </a:tr>
              <a:tr h="2495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chemeClr val="tx1"/>
                          </a:solidFill>
                          <a:effectLst/>
                        </a:rPr>
                        <a:t>5:1-13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1. Witness that stays silent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(spiritual health)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2. Touch unclean thing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 (physical health)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3. Touch unclean person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(physical health)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4. Pronounce an oath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   (spiritual health)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* specific personal sins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1. Sin &gt;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2. Guilty &gt;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3. Confess &gt;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4. Bring offering to the altar/priest &gt;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5. Forgiven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1. Lamb or goat, female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        OR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2. Two turtledoves  or two pigeons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        OR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3. Grain-fine flour (no oil or frankincense, 1/10 ephah or ½ gallon)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1-3. Makes atonement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Two doves or pigeons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.  Sin offering – wring off head, sprinkle blood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.  Burnt offering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* N.T.:  Today, the priest is the risen Christ, our Great High Priest, (Heb 4:14)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Sin hid then known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Toward other people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  Sin (17x)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  Trespass (2x, 5:6-7)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  Iniquity (1x, 5:1)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*  N.T.:  For conscience sake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(Ro 13:5; 1Co 10:25,27-28)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36603"/>
                  </a:ext>
                </a:extLst>
              </a:tr>
              <a:tr h="1405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chemeClr val="tx1"/>
                          </a:solidFill>
                          <a:effectLst/>
                        </a:rPr>
                        <a:t>5:14-19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1. In the holy things of the LORD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2. Disobey a Commandment of the LORD/Against the LORD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1. Sin &gt;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2. Guilty &gt;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3. Bring offering to the altar/priest&gt;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4. Forgiven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1. Ram + silver shekels + 1/5 unto the 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effectLst/>
                        </a:rPr>
                        <a:t>priest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(your estimation)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2. Ram + your estimation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1-2. Makes atonement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* the priests shall teach and judge the people, Ezekiel 44:23-24 (read chapter 44 for duties, responsibilities, &amp; privileges of the priest)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Ignorance/did not know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  Trespass (5x)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  Sin (2x, 5:14, 17)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  Iniquity (1x, 5:15)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672799"/>
                  </a:ext>
                </a:extLst>
              </a:tr>
              <a:tr h="1793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</a:rPr>
                        <a:t>6:1-7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1. Lie to neighbor or in fellowship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2. Theft by violence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3. Deceived neighbor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4. Find lost thing and lie about it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5. Swear falsely</a:t>
                      </a:r>
                      <a:endParaRPr lang="en-US" sz="1800" b="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1. Sin &gt; </a:t>
                      </a:r>
                      <a:endParaRPr lang="en-US" sz="1800" b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2. Guilty&gt;</a:t>
                      </a:r>
                      <a:endParaRPr lang="en-US" sz="1800" b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3. Bring Offering&gt;</a:t>
                      </a:r>
                      <a:endParaRPr lang="en-US" sz="1800" b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4. Forgiven&gt;</a:t>
                      </a:r>
                      <a:endParaRPr lang="en-US" sz="1800" b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800" b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* with mind + hands + feet</a:t>
                      </a:r>
                      <a:endParaRPr lang="en-US" sz="1800" b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Ram + principle + 1/5 unto the </a:t>
                      </a:r>
                      <a:r>
                        <a:rPr lang="en-US" sz="1400" b="0" u="sng" dirty="0">
                          <a:effectLst/>
                        </a:rPr>
                        <a:t>person</a:t>
                      </a:r>
                      <a:r>
                        <a:rPr lang="en-US" sz="1400" b="0" dirty="0">
                          <a:effectLst/>
                        </a:rPr>
                        <a:t> trespassed against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(your estimation)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Material harm against a person</a:t>
                      </a:r>
                      <a:endParaRPr lang="en-US" sz="1800" b="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1. Makes atonement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* does not include sin offering, grain offering, or burnt offering as other trespass offerings</a:t>
                      </a:r>
                      <a:endParaRPr lang="en-US" sz="1800" b="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Knowingly/willful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  Trespass (4x)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  Sin (2x, 6:2, 4)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  Iniquity (0x)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Restitution unto the person</a:t>
                      </a:r>
                      <a:endParaRPr lang="en-US" sz="1800" b="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0494" marR="40494" marT="8208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48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17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FFBA0-035D-4792-8665-62699CF5E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686" y="480060"/>
            <a:ext cx="9503228" cy="5897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0417B-65D7-4FD1-A90C-E4668BC570A4}"/>
              </a:ext>
            </a:extLst>
          </p:cNvPr>
          <p:cNvSpPr txBox="1"/>
          <p:nvPr/>
        </p:nvSpPr>
        <p:spPr>
          <a:xfrm>
            <a:off x="477012" y="55364"/>
            <a:ext cx="10153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</a:t>
            </a:r>
            <a:r>
              <a:rPr lang="en-US" sz="2000" dirty="0"/>
              <a:t>Sunday</a:t>
            </a:r>
            <a:r>
              <a:rPr lang="en-US" dirty="0"/>
              <a:t>                                          Title:  Today, Bring My Offerings unto Our Father in Heaven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CDE97-3F42-4406-AA17-F48A82F6162E}"/>
              </a:ext>
            </a:extLst>
          </p:cNvPr>
          <p:cNvSpPr txBox="1"/>
          <p:nvPr/>
        </p:nvSpPr>
        <p:spPr>
          <a:xfrm>
            <a:off x="4329304" y="6402526"/>
            <a:ext cx="376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Text:  Leviticus 1-6:7 and Hebrews</a:t>
            </a:r>
          </a:p>
        </p:txBody>
      </p:sp>
    </p:spTree>
    <p:extLst>
      <p:ext uri="{BB962C8B-B14F-4D97-AF65-F5344CB8AC3E}">
        <p14:creationId xmlns:p14="http://schemas.microsoft.com/office/powerpoint/2010/main" val="1670715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10307</TotalTime>
  <Words>886</Words>
  <Application>Microsoft Office PowerPoint</Application>
  <PresentationFormat>Widescreen</PresentationFormat>
  <Paragraphs>141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Rockwell</vt:lpstr>
      <vt:lpstr>Wingdings 3</vt:lpstr>
      <vt:lpstr>Damask</vt:lpstr>
      <vt:lpstr>PowerPoint Presentation</vt:lpstr>
      <vt:lpstr>Congregational Scripture reading – Leviticus 6:1-7 KJV</vt:lpstr>
      <vt:lpstr>Congregational Scripture reading – Leviticus 6:1-7 KJV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190</cp:revision>
  <cp:lastPrinted>2021-06-20T12:18:14Z</cp:lastPrinted>
  <dcterms:created xsi:type="dcterms:W3CDTF">2020-12-07T02:43:11Z</dcterms:created>
  <dcterms:modified xsi:type="dcterms:W3CDTF">2021-06-20T12:22:18Z</dcterms:modified>
</cp:coreProperties>
</file>