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4"/>
  </p:notesMasterIdLst>
  <p:sldIdLst>
    <p:sldId id="295" r:id="rId2"/>
    <p:sldId id="352" r:id="rId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24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8889" y="34955"/>
            <a:ext cx="118524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Fellowship Church –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July 4,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“Give me liberty or  give me death! “  Patrick Henry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Ye shall know the truth and the truth shall set you free.  John 8:32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 am the way, the truth, and the life; no man cometh unto the Father except by me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John 14:6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My little children, let us not love in word, neither in tongue; but in deed and in truth.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1 John 3:18</a:t>
            </a:r>
            <a:br>
              <a:rPr lang="en-US" sz="2400" dirty="0"/>
            </a:br>
            <a:r>
              <a:rPr lang="en-US" sz="2400" dirty="0"/>
              <a:t>                          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AF174-B76F-4CD5-9A3F-C8921D86C106}"/>
              </a:ext>
            </a:extLst>
          </p:cNvPr>
          <p:cNvSpPr txBox="1"/>
          <p:nvPr/>
        </p:nvSpPr>
        <p:spPr>
          <a:xfrm>
            <a:off x="9989893" y="84586"/>
            <a:ext cx="2955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613DD6-35AF-4426-A8E1-8AB60DC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00" y="3716202"/>
            <a:ext cx="4038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29B69FE-0190-448C-996C-77696B0EC8D1}"/>
              </a:ext>
            </a:extLst>
          </p:cNvPr>
          <p:cNvSpPr txBox="1"/>
          <p:nvPr/>
        </p:nvSpPr>
        <p:spPr>
          <a:xfrm>
            <a:off x="113016" y="0"/>
            <a:ext cx="5220984" cy="646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2 Samuel 20:14-22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Wise Woman Saves a City</a:t>
            </a:r>
          </a:p>
          <a:p>
            <a:pPr>
              <a:lnSpc>
                <a:spcPct val="150000"/>
              </a:lnSpc>
            </a:pPr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Deuteronomy 20:10-12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Laws about Warfare  - Cities that Accept or Refuse Warfare</a:t>
            </a:r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A wise woman knew the truth and the truth set her city free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Two major Old Testament figures  to set  us free today – the  Red Sea and the Jordan River.</a:t>
            </a:r>
            <a:endParaRPr lang="en-US" sz="2400" b="1" dirty="0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C0721373-9094-4A7F-89E6-6BBE36D009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7"/>
          <a:stretch/>
        </p:blipFill>
        <p:spPr bwMode="auto">
          <a:xfrm>
            <a:off x="5422263" y="148612"/>
            <a:ext cx="3557349" cy="2011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FFF758-043E-40EF-9CC6-EAFDA495D1C1}"/>
              </a:ext>
            </a:extLst>
          </p:cNvPr>
          <p:cNvSpPr/>
          <p:nvPr/>
        </p:nvSpPr>
        <p:spPr>
          <a:xfrm>
            <a:off x="7524646" y="364643"/>
            <a:ext cx="1325245" cy="340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A picture containing outdoor, grass, field, nature&#10;&#10;Description automatically generated">
            <a:extLst>
              <a:ext uri="{FF2B5EF4-FFF2-40B4-BE49-F238E27FC236}">
                <a16:creationId xmlns:a16="http://schemas.microsoft.com/office/drawing/2014/main" id="{E78A78DC-B8F2-4D62-941D-CDB5F5C73C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8" b="52566"/>
          <a:stretch/>
        </p:blipFill>
        <p:spPr bwMode="auto">
          <a:xfrm>
            <a:off x="5431300" y="2507415"/>
            <a:ext cx="3322281" cy="162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arge stack of rocks&#10;&#10;Description automatically generated with low confidence">
            <a:extLst>
              <a:ext uri="{FF2B5EF4-FFF2-40B4-BE49-F238E27FC236}">
                <a16:creationId xmlns:a16="http://schemas.microsoft.com/office/drawing/2014/main" id="{0DD9D2D7-0B64-4125-AD40-74AFDCB4CA4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93" y="148612"/>
            <a:ext cx="2726591" cy="372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2FB435C5-1F8B-401D-8BF0-1F7948B582D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91" y="4397340"/>
            <a:ext cx="3102893" cy="201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8C554AC2-3498-48C7-BDEA-6B0831B5CE8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00" y="4397340"/>
            <a:ext cx="3219539" cy="192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0AD3D10-202A-4BA7-85CA-35F25967CA43}"/>
              </a:ext>
            </a:extLst>
          </p:cNvPr>
          <p:cNvSpPr/>
          <p:nvPr/>
        </p:nvSpPr>
        <p:spPr>
          <a:xfrm rot="10415117">
            <a:off x="7474255" y="274102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12035</TotalTime>
  <Words>145</Words>
  <Application>Microsoft Office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244</cp:revision>
  <cp:lastPrinted>2021-07-04T02:13:34Z</cp:lastPrinted>
  <dcterms:created xsi:type="dcterms:W3CDTF">2020-12-07T02:43:11Z</dcterms:created>
  <dcterms:modified xsi:type="dcterms:W3CDTF">2021-07-04T12:54:37Z</dcterms:modified>
</cp:coreProperties>
</file>