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61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445527" y="173142"/>
            <a:ext cx="95542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Perplexity to Praise, Trouble to Triumph, Grief to Glory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March 29, 2023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08" y="1722121"/>
            <a:ext cx="6821093" cy="13258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95450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70560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7370" y="4707885"/>
            <a:ext cx="296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870796" y="4686298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138616" y="3119120"/>
            <a:ext cx="5487223" cy="3477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</a:t>
            </a:r>
          </a:p>
          <a:p>
            <a:pPr algn="ctr"/>
            <a:r>
              <a:rPr lang="en-US" sz="2000" dirty="0"/>
              <a:t>line upon line, here a little, </a:t>
            </a:r>
          </a:p>
          <a:p>
            <a:pPr algn="ctr"/>
            <a:r>
              <a:rPr lang="en-US" sz="2000" u="sng" dirty="0"/>
              <a:t>there a little (Isaiah 28:10,13)</a:t>
            </a:r>
          </a:p>
          <a:p>
            <a:r>
              <a:rPr lang="en-US" sz="2000" dirty="0"/>
              <a:t>#1 – Daily Scripture &amp; Prayer Plan</a:t>
            </a:r>
          </a:p>
          <a:p>
            <a:r>
              <a:rPr lang="en-US" sz="2000" dirty="0"/>
              <a:t>#2 – Worldly Sin (Romans1:18-3)</a:t>
            </a:r>
          </a:p>
          <a:p>
            <a:r>
              <a:rPr lang="en-US" sz="2000" dirty="0"/>
              <a:t>#3 – God’s Salvation (Romans 4-5)</a:t>
            </a:r>
          </a:p>
          <a:p>
            <a:r>
              <a:rPr lang="en-US" sz="2000" dirty="0"/>
              <a:t>#4 – Who am I Connected to? (</a:t>
            </a:r>
            <a:r>
              <a:rPr lang="en-US" sz="2000" dirty="0" err="1"/>
              <a:t>Ez</a:t>
            </a:r>
            <a:r>
              <a:rPr lang="en-US" sz="2000" dirty="0"/>
              <a:t> 37)</a:t>
            </a:r>
          </a:p>
          <a:p>
            <a:r>
              <a:rPr lang="en-US" sz="2000" dirty="0"/>
              <a:t>#</a:t>
            </a:r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5 – Life </a:t>
            </a:r>
            <a:r>
              <a:rPr lang="en-US" sz="2000" dirty="0" err="1">
                <a:solidFill>
                  <a:srgbClr val="FF0000"/>
                </a:solidFill>
                <a:highlight>
                  <a:srgbClr val="C0C0C0"/>
                </a:highlight>
              </a:rPr>
              <a:t>ain’t</a:t>
            </a:r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 what it use to be (1Cor 13:11)</a:t>
            </a:r>
          </a:p>
          <a:p>
            <a:r>
              <a:rPr lang="en-US" sz="2000" dirty="0"/>
              <a:t>#6 – Jesus in the Tabernacle</a:t>
            </a:r>
          </a:p>
          <a:p>
            <a:r>
              <a:rPr lang="en-US" sz="2000" dirty="0"/>
              <a:t>#7 – A Peculiar Relationship (Joab-David)</a:t>
            </a:r>
          </a:p>
          <a:p>
            <a:r>
              <a:rPr lang="en-US" sz="2000" dirty="0"/>
              <a:t>#8 – Habakkuk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8F06C-CCA3-A223-809D-544767FE0599}"/>
              </a:ext>
            </a:extLst>
          </p:cNvPr>
          <p:cNvSpPr txBox="1"/>
          <p:nvPr/>
        </p:nvSpPr>
        <p:spPr>
          <a:xfrm>
            <a:off x="5812411" y="91440"/>
            <a:ext cx="626782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God Squad or 9 Commanding Officers (CO)</a:t>
            </a:r>
          </a:p>
          <a:p>
            <a:endParaRPr lang="en-US" sz="1200" dirty="0"/>
          </a:p>
          <a:p>
            <a:r>
              <a:rPr lang="en-US" b="1" dirty="0"/>
              <a:t>Leader:  </a:t>
            </a:r>
            <a:r>
              <a:rPr lang="en-US" dirty="0"/>
              <a:t>in front, </a:t>
            </a:r>
            <a:r>
              <a:rPr lang="en-US" b="1" dirty="0"/>
              <a:t>Jesus Christ </a:t>
            </a:r>
            <a:r>
              <a:rPr lang="en-US" dirty="0"/>
              <a:t>with </a:t>
            </a:r>
            <a:r>
              <a:rPr lang="en-US" b="1" dirty="0"/>
              <a:t>binoculars &amp; pistol</a:t>
            </a:r>
          </a:p>
          <a:p>
            <a:endParaRPr lang="en-US" dirty="0"/>
          </a:p>
          <a:p>
            <a:r>
              <a:rPr lang="en-US" b="1" u="sng" dirty="0"/>
              <a:t>Fire Team #1:  Doctrine (by faith, from the heart)</a:t>
            </a:r>
          </a:p>
          <a:p>
            <a:endParaRPr lang="en-US" sz="9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COntent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COntext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COncise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COncept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Fire Team #2:  Application (obey or  disobey)</a:t>
            </a:r>
          </a:p>
          <a:p>
            <a:endParaRPr lang="en-US" sz="9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COmfort</a:t>
            </a:r>
            <a:r>
              <a:rPr lang="en-US" dirty="0"/>
              <a:t> 	or 	      </a:t>
            </a:r>
            <a:r>
              <a:rPr lang="en-US" dirty="0" err="1"/>
              <a:t>COnvict</a:t>
            </a:r>
            <a:r>
              <a:rPr lang="en-US" dirty="0"/>
              <a:t>      or          Challenge</a:t>
            </a:r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COnfirm</a:t>
            </a:r>
            <a:r>
              <a:rPr lang="en-US" dirty="0"/>
              <a:t> 	or 	       </a:t>
            </a:r>
            <a:r>
              <a:rPr lang="en-US" dirty="0" err="1"/>
              <a:t>COnfess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COnverse</a:t>
            </a:r>
            <a:r>
              <a:rPr lang="en-US" dirty="0"/>
              <a:t> 	or 	       </a:t>
            </a:r>
            <a:r>
              <a:rPr lang="en-US" dirty="0" err="1"/>
              <a:t>COnsult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COnduit</a:t>
            </a:r>
            <a:r>
              <a:rPr lang="en-US" dirty="0"/>
              <a:t> 	and 	</a:t>
            </a:r>
            <a:r>
              <a:rPr lang="en-US" dirty="0" err="1"/>
              <a:t>COnduit</a:t>
            </a:r>
            <a:endParaRPr lang="en-US" dirty="0"/>
          </a:p>
          <a:p>
            <a:endParaRPr lang="en-US" sz="1400" dirty="0"/>
          </a:p>
          <a:p>
            <a:r>
              <a:rPr lang="en-US" b="1" dirty="0"/>
              <a:t>Help</a:t>
            </a:r>
            <a:r>
              <a:rPr lang="en-US" dirty="0"/>
              <a:t> as needed from behind: </a:t>
            </a:r>
            <a:r>
              <a:rPr lang="en-US" b="1" dirty="0"/>
              <a:t>Medic &amp; grenadier</a:t>
            </a:r>
          </a:p>
          <a:p>
            <a:endParaRPr lang="en-US" sz="1200" dirty="0"/>
          </a:p>
          <a:p>
            <a:r>
              <a:rPr lang="en-US" b="1" dirty="0"/>
              <a:t>Goal:  </a:t>
            </a:r>
            <a:r>
              <a:rPr lang="en-US" dirty="0" err="1"/>
              <a:t>COnsistently</a:t>
            </a:r>
            <a:r>
              <a:rPr lang="en-US" dirty="0"/>
              <a:t>,  </a:t>
            </a:r>
            <a:r>
              <a:rPr lang="en-US" dirty="0" err="1"/>
              <a:t>COnsumed</a:t>
            </a:r>
            <a:r>
              <a:rPr lang="en-US" dirty="0"/>
              <a:t> for the glory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60901-CA63-9AF6-5F24-AE788BB207E6}"/>
              </a:ext>
            </a:extLst>
          </p:cNvPr>
          <p:cNvSpPr txBox="1"/>
          <p:nvPr/>
        </p:nvSpPr>
        <p:spPr>
          <a:xfrm>
            <a:off x="94461" y="87809"/>
            <a:ext cx="5497286" cy="6540252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b="1" dirty="0"/>
          </a:p>
          <a:p>
            <a:pPr algn="ctr"/>
            <a:r>
              <a:rPr lang="en-US" sz="2000" b="1" dirty="0"/>
              <a:t>Life </a:t>
            </a:r>
            <a:r>
              <a:rPr lang="en-US" sz="2000" b="1" dirty="0" err="1"/>
              <a:t>ain’t</a:t>
            </a:r>
            <a:r>
              <a:rPr lang="en-US" sz="2000" b="1" dirty="0"/>
              <a:t> what it use to be (1 Cor 13:11)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Why?  for us born of the incorruptible seed   </a:t>
            </a:r>
          </a:p>
          <a:p>
            <a:endParaRPr lang="en-US" b="1" dirty="0"/>
          </a:p>
          <a:p>
            <a:r>
              <a:rPr lang="en-US" b="1" dirty="0"/>
              <a:t>1.  God never changes (Malachi 3:6)	 	 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God,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b="1" dirty="0"/>
              <a:t>2.  Jesus never changes  (Hebrews 13:8)</a:t>
            </a:r>
          </a:p>
          <a:p>
            <a:endParaRPr lang="en-US" sz="1400" b="1" dirty="0"/>
          </a:p>
          <a:p>
            <a:r>
              <a:rPr lang="en-US" b="1" dirty="0"/>
              <a:t>3.  The Holy Spirit never changes </a:t>
            </a:r>
          </a:p>
          <a:p>
            <a:endParaRPr lang="en-US" b="1" dirty="0"/>
          </a:p>
          <a:p>
            <a:endParaRPr lang="en-US" sz="1600" b="1" dirty="0"/>
          </a:p>
          <a:p>
            <a:pPr marL="342900" indent="-342900">
              <a:buAutoNum type="arabicPeriod" startAt="4"/>
            </a:pPr>
            <a:r>
              <a:rPr lang="en-US" b="1" dirty="0"/>
              <a:t>Paul’s example and doctrine		 	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Paul,</a:t>
            </a:r>
          </a:p>
          <a:p>
            <a:endParaRPr lang="en-US" sz="1600" b="1" dirty="0"/>
          </a:p>
          <a:p>
            <a:endParaRPr lang="en-US" b="1" dirty="0"/>
          </a:p>
          <a:p>
            <a:r>
              <a:rPr lang="en-US" b="1" dirty="0"/>
              <a:t>5.  Mankind changes				       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and I</a:t>
            </a:r>
          </a:p>
          <a:p>
            <a:endParaRPr lang="en-US" sz="1400" b="1" dirty="0"/>
          </a:p>
          <a:p>
            <a:r>
              <a:rPr lang="en-US" b="1" dirty="0"/>
              <a:t>6.  I change (2 Corinthians 3:17-18, 1 Jn 2:12-14)</a:t>
            </a:r>
          </a:p>
          <a:p>
            <a:endParaRPr lang="en-US" sz="1400" b="1" dirty="0"/>
          </a:p>
          <a:p>
            <a:r>
              <a:rPr lang="en-US" b="1" dirty="0"/>
              <a:t>7.  We change  </a:t>
            </a:r>
          </a:p>
          <a:p>
            <a:endParaRPr lang="en-US" b="1" dirty="0"/>
          </a:p>
          <a:p>
            <a:endParaRPr lang="en-US" sz="1600" b="1" dirty="0"/>
          </a:p>
          <a:p>
            <a:pPr marL="342900" indent="-342900">
              <a:buAutoNum type="arabicPeriod" startAt="8"/>
            </a:pPr>
            <a:r>
              <a:rPr lang="en-US" b="1" dirty="0"/>
              <a:t>The next step (personal, Joel 2:25)</a:t>
            </a:r>
          </a:p>
          <a:p>
            <a:pPr marL="342900" indent="-342900">
              <a:buAutoNum type="arabicPeriod" startAt="8"/>
            </a:pPr>
            <a:endParaRPr lang="en-US" sz="1400" b="1" dirty="0"/>
          </a:p>
          <a:p>
            <a:pPr marL="342900" indent="-342900">
              <a:buAutoNum type="arabicPeriod" startAt="8"/>
            </a:pPr>
            <a:r>
              <a:rPr lang="en-US" b="1" dirty="0"/>
              <a:t>The end game (2 Peter 3:11-18)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26F99-E7FF-CC23-02AF-5FABB9F0DC19}"/>
              </a:ext>
            </a:extLst>
          </p:cNvPr>
          <p:cNvSpPr txBox="1"/>
          <p:nvPr/>
        </p:nvSpPr>
        <p:spPr>
          <a:xfrm>
            <a:off x="9336241" y="1679308"/>
            <a:ext cx="2515432" cy="1600438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Inductive Bible Study</a:t>
            </a:r>
          </a:p>
          <a:p>
            <a:r>
              <a:rPr lang="en-US" dirty="0"/>
              <a:t>   (passage-based)</a:t>
            </a:r>
          </a:p>
          <a:p>
            <a:endParaRPr lang="en-US" sz="800" dirty="0"/>
          </a:p>
          <a:p>
            <a:pPr marL="342900" indent="-342900">
              <a:buAutoNum type="arabicPeriod"/>
            </a:pPr>
            <a:r>
              <a:rPr lang="en-US" dirty="0"/>
              <a:t>Observations</a:t>
            </a:r>
          </a:p>
          <a:p>
            <a:pPr marL="342900" indent="-342900">
              <a:buAutoNum type="arabicPeriod"/>
            </a:pPr>
            <a:r>
              <a:rPr lang="en-US" dirty="0"/>
              <a:t>Interpretations</a:t>
            </a:r>
          </a:p>
          <a:p>
            <a:r>
              <a:rPr lang="en-US" dirty="0"/>
              <a:t>      What?  What?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AD950-4D83-250B-1AB7-234C349BE0C4}"/>
              </a:ext>
            </a:extLst>
          </p:cNvPr>
          <p:cNvSpPr txBox="1"/>
          <p:nvPr/>
        </p:nvSpPr>
        <p:spPr>
          <a:xfrm>
            <a:off x="9986559" y="4444458"/>
            <a:ext cx="1832553" cy="1354217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/>
              <a:t>Application</a:t>
            </a:r>
          </a:p>
          <a:p>
            <a:endParaRPr lang="en-US" sz="900" dirty="0"/>
          </a:p>
          <a:p>
            <a:r>
              <a:rPr lang="en-US" dirty="0"/>
              <a:t>      WWJD</a:t>
            </a:r>
          </a:p>
          <a:p>
            <a:r>
              <a:rPr lang="en-US" dirty="0"/>
              <a:t>      WDJD</a:t>
            </a:r>
          </a:p>
          <a:p>
            <a:r>
              <a:rPr lang="en-US" dirty="0"/>
              <a:t>      WMID</a:t>
            </a:r>
          </a:p>
        </p:txBody>
      </p:sp>
    </p:spTree>
    <p:extLst>
      <p:ext uri="{BB962C8B-B14F-4D97-AF65-F5344CB8AC3E}">
        <p14:creationId xmlns:p14="http://schemas.microsoft.com/office/powerpoint/2010/main" val="208418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18021</TotalTime>
  <Words>390</Words>
  <Application>Microsoft Office PowerPoint</Application>
  <PresentationFormat>Widescreen</PresentationFormat>
  <Paragraphs>90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1134</cp:revision>
  <cp:lastPrinted>2023-03-29T20:52:19Z</cp:lastPrinted>
  <dcterms:created xsi:type="dcterms:W3CDTF">2013-07-15T20:26:40Z</dcterms:created>
  <dcterms:modified xsi:type="dcterms:W3CDTF">2023-03-29T20:54:09Z</dcterms:modified>
</cp:coreProperties>
</file>