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9"/>
  </p:notesMasterIdLst>
  <p:sldIdLst>
    <p:sldId id="295" r:id="rId2"/>
    <p:sldId id="293" r:id="rId3"/>
    <p:sldId id="296" r:id="rId4"/>
    <p:sldId id="297" r:id="rId5"/>
    <p:sldId id="294" r:id="rId6"/>
    <p:sldId id="292" r:id="rId7"/>
    <p:sldId id="333" r:id="rId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-q8WvfgU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771526" y="302079"/>
            <a:ext cx="10763250" cy="635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Fellowship Church – Sunday School – April  25,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Title:  Five Foundations of Prayer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Text:  Luke 11:1-13      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Rockwell" panose="02060603020205020403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 us Pray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Rockwell" panose="02060603020205020403"/>
              </a:rPr>
              <a:t>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	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about prayer (11:1)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then follow the basics of prayer (11:2-4):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friends (11:5-8), with actions (11:9-10), and with the Holy Spirit (11-13).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   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     				</a:t>
            </a:r>
            <a:r>
              <a:rPr lang="en-US" sz="2400" dirty="0">
                <a:latin typeface="Arial" panose="020B0604020202020204" pitchFamily="34" charset="0"/>
              </a:rPr>
              <a:t>Foundation #1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  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And it came to pass, that, as he was praying in a certain place,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when he ceased,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his disciples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said unto him,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Lord, teach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pray, as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also taught his disciples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1" y="894711"/>
            <a:ext cx="3448050" cy="18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CAE1D5-2D8F-4323-B2A0-FFDCCD84676A}"/>
              </a:ext>
            </a:extLst>
          </p:cNvPr>
          <p:cNvSpPr txBox="1"/>
          <p:nvPr/>
        </p:nvSpPr>
        <p:spPr>
          <a:xfrm>
            <a:off x="27064" y="101996"/>
            <a:ext cx="2561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381000" y="0"/>
            <a:ext cx="11430000" cy="28067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/>
              <a:t>Five Foundations of Prayer from Luke 11:1-13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1.	11:1		Ask Jesus					Teach (for every Christ follower)				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000" b="1" dirty="0"/>
              <a:t>11:2-4</a:t>
            </a:r>
            <a:r>
              <a:rPr lang="en-US" sz="2000" dirty="0"/>
              <a:t>		</a:t>
            </a:r>
            <a:r>
              <a:rPr lang="en-US" sz="2000" b="1" dirty="0"/>
              <a:t>Ask our Father </a:t>
            </a:r>
            <a:r>
              <a:rPr lang="en-US" sz="2000" dirty="0"/>
              <a:t>			</a:t>
            </a:r>
            <a:r>
              <a:rPr lang="en-US" sz="2000" b="1" dirty="0"/>
              <a:t>Pattern (learn, practice, build upon, teach others)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000" dirty="0"/>
              <a:t>11:5-8		Ask with friends			Personal (needs, daily, here and now)		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4.	11:9-10		Ask-Seek-Knock			Pursuit (time, diligence, alertness, faith)		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5.	11:11-13	Ask and Give				Holy Spirit ( power, obedience, glory to God)	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CC920-C4A9-4431-B7EE-02A7686AC22D}"/>
              </a:ext>
            </a:extLst>
          </p:cNvPr>
          <p:cNvSpPr txBox="1"/>
          <p:nvPr/>
        </p:nvSpPr>
        <p:spPr>
          <a:xfrm>
            <a:off x="381000" y="2956307"/>
            <a:ext cx="1153477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u="sng" baseline="30000" dirty="0"/>
          </a:p>
          <a:p>
            <a:pPr algn="ctr"/>
            <a:r>
              <a:rPr lang="en-US" sz="3200" b="1" u="sng" baseline="30000" dirty="0"/>
              <a:t>Foundation #2   </a:t>
            </a:r>
            <a:r>
              <a:rPr lang="en-US" sz="3200" u="sng" baseline="30000" dirty="0"/>
              <a:t>Luke 11:2-4 has five (5) parts, see prayer cards</a:t>
            </a:r>
          </a:p>
          <a:p>
            <a:endParaRPr lang="en-US" sz="1600" baseline="30000" dirty="0"/>
          </a:p>
          <a:p>
            <a:pPr marL="457200" indent="-457200">
              <a:buAutoNum type="arabicParenBoth"/>
            </a:pPr>
            <a:r>
              <a:rPr lang="en-US" sz="2400" baseline="30000" dirty="0"/>
              <a:t>2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Father which art </a:t>
            </a:r>
            <a:r>
              <a:rPr lang="en-US" sz="2400" b="1" dirty="0"/>
              <a:t>in heaven</a:t>
            </a:r>
            <a:r>
              <a:rPr lang="en-US" sz="2400" dirty="0"/>
              <a:t>, </a:t>
            </a:r>
            <a:r>
              <a:rPr lang="en-US" sz="2400" b="1" dirty="0"/>
              <a:t>Hallowed</a:t>
            </a:r>
            <a:r>
              <a:rPr lang="en-US" sz="2400" dirty="0"/>
              <a:t> </a:t>
            </a:r>
            <a:r>
              <a:rPr lang="en-US" sz="2000" dirty="0"/>
              <a:t>(holy, set apart, special) </a:t>
            </a:r>
            <a:r>
              <a:rPr lang="en-US" sz="2400" dirty="0"/>
              <a:t>be thy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u="sng" dirty="0"/>
              <a:t>name</a:t>
            </a:r>
            <a:r>
              <a:rPr lang="en-US" sz="2400" dirty="0"/>
              <a:t>. </a:t>
            </a:r>
          </a:p>
          <a:p>
            <a:pPr marL="457200" indent="-457200">
              <a:buAutoNum type="arabicParenBoth"/>
            </a:pPr>
            <a:endParaRPr lang="en-US" dirty="0"/>
          </a:p>
          <a:p>
            <a:r>
              <a:rPr lang="en-US" sz="2400" dirty="0"/>
              <a:t>(2) </a:t>
            </a:r>
            <a:r>
              <a:rPr lang="en-US" sz="2400" u="sng" dirty="0"/>
              <a:t>Thy kingdom come</a:t>
            </a:r>
            <a:r>
              <a:rPr lang="en-US" sz="2400" dirty="0"/>
              <a:t>.  Thy </a:t>
            </a:r>
            <a:r>
              <a:rPr lang="en-US" sz="2400" b="1" dirty="0"/>
              <a:t>will be done, as in heaven, so in earth. </a:t>
            </a:r>
          </a:p>
          <a:p>
            <a:endParaRPr lang="en-US" baseline="30000" dirty="0"/>
          </a:p>
          <a:p>
            <a:r>
              <a:rPr lang="en-US" sz="2400" dirty="0"/>
              <a:t>(3) </a:t>
            </a:r>
            <a:r>
              <a:rPr lang="en-US" sz="2400" baseline="30000" dirty="0"/>
              <a:t>3</a:t>
            </a:r>
            <a:r>
              <a:rPr lang="en-US" sz="2400" dirty="0"/>
              <a:t> </a:t>
            </a:r>
            <a:r>
              <a:rPr lang="en-US" sz="2400" u="sng" dirty="0"/>
              <a:t>Give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b="1" dirty="0"/>
              <a:t> day by day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dirty="0"/>
              <a:t> daily </a:t>
            </a:r>
            <a:r>
              <a:rPr lang="en-US" sz="2400" b="1" dirty="0"/>
              <a:t>bread</a:t>
            </a:r>
            <a:r>
              <a:rPr lang="en-US" sz="2400" dirty="0"/>
              <a:t>. </a:t>
            </a:r>
          </a:p>
          <a:p>
            <a:endParaRPr lang="en-US" baseline="30000" dirty="0"/>
          </a:p>
          <a:p>
            <a:r>
              <a:rPr lang="en-US" sz="2400" dirty="0"/>
              <a:t>(4)</a:t>
            </a:r>
            <a:r>
              <a:rPr lang="en-US" sz="2400" baseline="30000" dirty="0"/>
              <a:t> 4</a:t>
            </a:r>
            <a:r>
              <a:rPr lang="en-US" sz="2400" dirty="0"/>
              <a:t> </a:t>
            </a:r>
            <a:r>
              <a:rPr lang="en-US" sz="2400" b="1" u="sng" dirty="0"/>
              <a:t>Forgiv</a:t>
            </a:r>
            <a:r>
              <a:rPr lang="en-US" sz="2400" u="sng" dirty="0"/>
              <a:t>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dirty="0"/>
              <a:t> </a:t>
            </a:r>
            <a:r>
              <a:rPr lang="en-US" sz="2400" b="1" dirty="0"/>
              <a:t>sins; </a:t>
            </a:r>
            <a:r>
              <a:rPr lang="en-US" sz="2400" dirty="0"/>
              <a:t>for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we</a:t>
            </a:r>
            <a:r>
              <a:rPr lang="en-US" sz="2400" dirty="0"/>
              <a:t> also </a:t>
            </a:r>
            <a:r>
              <a:rPr lang="en-US" sz="2400" b="1" dirty="0"/>
              <a:t>forgive every one </a:t>
            </a:r>
            <a:r>
              <a:rPr lang="en-US" sz="2400" dirty="0"/>
              <a:t>that is indebted to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. </a:t>
            </a:r>
          </a:p>
          <a:p>
            <a:endParaRPr lang="en-US" dirty="0"/>
          </a:p>
          <a:p>
            <a:r>
              <a:rPr lang="en-US" sz="2400" dirty="0"/>
              <a:t>(5) Lead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 not into </a:t>
            </a:r>
            <a:r>
              <a:rPr lang="en-US" sz="2400" b="1" u="sng" dirty="0"/>
              <a:t>temptation</a:t>
            </a:r>
            <a:r>
              <a:rPr lang="en-US" sz="2400" dirty="0"/>
              <a:t>; but </a:t>
            </a:r>
            <a:r>
              <a:rPr lang="en-US" sz="2400" b="1" dirty="0"/>
              <a:t>deliver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 from </a:t>
            </a:r>
            <a:r>
              <a:rPr lang="en-US" sz="2400" b="1" u="sng" dirty="0"/>
              <a:t>evil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63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674019" y="333375"/>
            <a:ext cx="10843962" cy="628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Foundation # 3</a:t>
            </a:r>
          </a:p>
          <a:p>
            <a:pPr algn="ctr">
              <a:lnSpc>
                <a:spcPct val="150000"/>
              </a:lnSpc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 And he said unto them, Which of you shall have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friend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shall go unto him at midnight, and say unto him,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Friend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lend me three loaves;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 For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friend of mine in his journey is come to 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I have nothing to set before him?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 And he from within shall answer and say, Trouble me not: the door is now shut, and my children are with me in bed; I cannot rise and give thee.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 I say unto you, Though he will not rise and give him, because he is his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friend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yet because of his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importunity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he will rise and give him as many as 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needeth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0F595-90D1-41C3-B3F0-620A9DCCC3CD}"/>
              </a:ext>
            </a:extLst>
          </p:cNvPr>
          <p:cNvSpPr txBox="1"/>
          <p:nvPr/>
        </p:nvSpPr>
        <p:spPr>
          <a:xfrm>
            <a:off x="1090863" y="1061060"/>
            <a:ext cx="9849853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about prayer (11:1),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</a:t>
            </a:r>
            <a:r>
              <a:rPr lang="en-US" sz="2400" b="1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basics of prayer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(11:2-4):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friends (11:5-8)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actions (11:9-10), and with the Holy Spirit (11-13).</a:t>
            </a:r>
            <a:endPara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5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445419" y="295275"/>
            <a:ext cx="10843962" cy="577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Foundation # 4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sng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 And I say unto you,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it shall be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given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you; 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Seek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ye shall find;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Knock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it shall be opened unto you.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 For every one that asketh receiveth;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he that seeketh findeth;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to him that knocketh it shall be opened.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78E11-F23C-4122-BEDF-29B9C8C4C6A0}"/>
              </a:ext>
            </a:extLst>
          </p:cNvPr>
          <p:cNvSpPr txBox="1"/>
          <p:nvPr/>
        </p:nvSpPr>
        <p:spPr>
          <a:xfrm>
            <a:off x="1138989" y="1075811"/>
            <a:ext cx="9930063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about prayer (11:1), then follow the basics of prayer (11:2-4):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friends (11:5-8), 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actions (11:9-10)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with the Holy Spirit (11-13).</a:t>
            </a:r>
            <a:endPara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3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FCE0F-88F6-4FE6-908F-4583B3744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059094"/>
            <a:ext cx="10905066" cy="4225712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4BE29-2383-41F5-83DE-ED5496911C5E}"/>
              </a:ext>
            </a:extLst>
          </p:cNvPr>
          <p:cNvSpPr txBox="1"/>
          <p:nvPr/>
        </p:nvSpPr>
        <p:spPr>
          <a:xfrm>
            <a:off x="643468" y="485261"/>
            <a:ext cx="10905066" cy="904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 #5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89E72-DE1E-4E71-BE3E-E7CF14D5F95E}"/>
              </a:ext>
            </a:extLst>
          </p:cNvPr>
          <p:cNvSpPr txBox="1"/>
          <p:nvPr/>
        </p:nvSpPr>
        <p:spPr>
          <a:xfrm>
            <a:off x="1203158" y="998195"/>
            <a:ext cx="9865895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about prayer (11:1), then follow the basics of prayer (11:2-4):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friends (11:5-8), with actions (11:9-10), 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with the Holy Spirit (11-13).</a:t>
            </a:r>
            <a:endParaRPr lang="en-US" sz="20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6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17558" y="0"/>
            <a:ext cx="87537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Prayer Cards in (9) areas:  </a:t>
            </a:r>
          </a:p>
          <a:p>
            <a:pPr algn="ctr"/>
            <a:endParaRPr lang="en-US" sz="2400" dirty="0"/>
          </a:p>
          <a:p>
            <a:r>
              <a:rPr lang="en-US" sz="2400" dirty="0"/>
              <a:t>Salvation 						for the unbeliever</a:t>
            </a:r>
          </a:p>
          <a:p>
            <a:r>
              <a:rPr lang="en-US" sz="2400" dirty="0"/>
              <a:t>Sanctification				for the believer</a:t>
            </a:r>
          </a:p>
          <a:p>
            <a:r>
              <a:rPr lang="en-US" sz="2400" dirty="0"/>
              <a:t>Witness in  S. Maryland	Charles, St Mary’s, Calvert County  </a:t>
            </a:r>
          </a:p>
          <a:p>
            <a:r>
              <a:rPr lang="en-US" sz="2400" dirty="0"/>
              <a:t>SMCA &amp; Jude House							</a:t>
            </a:r>
          </a:p>
          <a:p>
            <a:r>
              <a:rPr lang="en-US" sz="2400" dirty="0"/>
              <a:t>Missionaries &amp; Ministries</a:t>
            </a:r>
          </a:p>
          <a:p>
            <a:r>
              <a:rPr lang="en-US" sz="2400" dirty="0"/>
              <a:t>Pastor Marvin and Sunday</a:t>
            </a:r>
          </a:p>
          <a:p>
            <a:r>
              <a:rPr lang="en-US" sz="2400" dirty="0"/>
              <a:t>Care and healing of the sick</a:t>
            </a:r>
          </a:p>
          <a:p>
            <a:r>
              <a:rPr lang="en-US" sz="2400" dirty="0"/>
              <a:t>Poor - Orphan  - Widow - Outcast </a:t>
            </a:r>
          </a:p>
          <a:p>
            <a:r>
              <a:rPr lang="en-US" sz="2400" dirty="0"/>
              <a:t>Leaders in Govt and jobs  		Congressional District 7</a:t>
            </a:r>
          </a:p>
          <a:p>
            <a:endParaRPr lang="en-US" sz="2400" dirty="0"/>
          </a:p>
          <a:p>
            <a:r>
              <a:rPr lang="en-US" sz="2400" dirty="0"/>
              <a:t>Ideas for personal prayer</a:t>
            </a:r>
          </a:p>
        </p:txBody>
      </p:sp>
      <p:pic>
        <p:nvPicPr>
          <p:cNvPr id="2050" name="Picture 2" descr="Image result for praying hands images">
            <a:extLst>
              <a:ext uri="{FF2B5EF4-FFF2-40B4-BE49-F238E27FC236}">
                <a16:creationId xmlns:a16="http://schemas.microsoft.com/office/drawing/2014/main" id="{D9F01A7A-01F3-4005-B51C-8B2C06F4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62" y="0"/>
            <a:ext cx="33207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F72D-ABE7-4372-B965-546BF7FD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672" y="3137688"/>
            <a:ext cx="9103535" cy="657650"/>
          </a:xfrm>
        </p:spPr>
        <p:txBody>
          <a:bodyPr>
            <a:normAutofit/>
          </a:bodyPr>
          <a:lstStyle/>
          <a:p>
            <a:pPr algn="l"/>
            <a:r>
              <a:rPr lang="en-US" sz="2000" u="sng" dirty="0"/>
              <a:t>Look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2B7A2-476B-43CD-86FC-9B109C74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997" y="3781301"/>
            <a:ext cx="9103535" cy="2990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May 2 -  Prayer and Praise in the Five Offerings:  Leviticus 1-7 </a:t>
            </a:r>
          </a:p>
          <a:p>
            <a:pPr marL="0" indent="0">
              <a:buNone/>
            </a:pPr>
            <a:r>
              <a:rPr lang="en-US" dirty="0"/>
              <a:t>May 9 – Congregational Request  ! ?  __________________________</a:t>
            </a:r>
          </a:p>
          <a:p>
            <a:pPr marL="0" indent="0">
              <a:buNone/>
            </a:pPr>
            <a:r>
              <a:rPr lang="en-US" dirty="0"/>
              <a:t>May 16 &amp; 23  – Wayne Naylor teaches</a:t>
            </a:r>
          </a:p>
          <a:p>
            <a:pPr marL="0" indent="0">
              <a:buNone/>
            </a:pPr>
            <a:r>
              <a:rPr lang="en-US" dirty="0"/>
              <a:t>May 30 – TBD,  as the Spirit leads and teaches us (Luke 11:13)</a:t>
            </a:r>
          </a:p>
          <a:p>
            <a:pPr marL="0" indent="0">
              <a:buNone/>
            </a:pPr>
            <a:r>
              <a:rPr lang="en-US" dirty="0"/>
              <a:t>			perhaps the book of Acts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CC59AE-757C-4AB6-8A86-00D5D736FFB0}"/>
              </a:ext>
            </a:extLst>
          </p:cNvPr>
          <p:cNvSpPr txBox="1">
            <a:spLocks/>
          </p:cNvSpPr>
          <p:nvPr/>
        </p:nvSpPr>
        <p:spPr>
          <a:xfrm>
            <a:off x="142875" y="86132"/>
            <a:ext cx="11896725" cy="299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/>
              <a:t>Take it home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/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about prayer (11:1),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learn the basics of prayer (11:2-4):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friends (11:5-8),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actions (11:9-10),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with the Holy Spirit (11-13).</a:t>
            </a:r>
            <a:endParaRPr lang="en-US" sz="2400" u="sng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4D979-FD17-4DEA-8020-1D2A37063727}"/>
              </a:ext>
            </a:extLst>
          </p:cNvPr>
          <p:cNvSpPr txBox="1"/>
          <p:nvPr/>
        </p:nvSpPr>
        <p:spPr>
          <a:xfrm>
            <a:off x="74688" y="6310204"/>
            <a:ext cx="2801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10:40 Countdown</a:t>
            </a:r>
          </a:p>
        </p:txBody>
      </p:sp>
    </p:spTree>
    <p:extLst>
      <p:ext uri="{BB962C8B-B14F-4D97-AF65-F5344CB8AC3E}">
        <p14:creationId xmlns:p14="http://schemas.microsoft.com/office/powerpoint/2010/main" val="4244210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4306</TotalTime>
  <Words>826</Words>
  <Application>Microsoft Office PowerPoint</Application>
  <PresentationFormat>Widescreen</PresentationFormat>
  <Paragraphs>96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63</cp:revision>
  <cp:lastPrinted>2021-04-07T13:28:24Z</cp:lastPrinted>
  <dcterms:created xsi:type="dcterms:W3CDTF">2020-12-07T02:43:11Z</dcterms:created>
  <dcterms:modified xsi:type="dcterms:W3CDTF">2021-04-24T14:01:00Z</dcterms:modified>
</cp:coreProperties>
</file>