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6"/>
  </p:notesMasterIdLst>
  <p:sldIdLst>
    <p:sldId id="295" r:id="rId2"/>
    <p:sldId id="293" r:id="rId3"/>
    <p:sldId id="294" r:id="rId4"/>
    <p:sldId id="292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x-q8WvfgURU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71526" y="302079"/>
            <a:ext cx="10763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- Wednesday Service – April 8,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Foundations of Prayer series     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  <a:hlinkClick r:id="rId3"/>
              </a:rPr>
              <a:t>Let us Pray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series					    Text:  Luke 11:1-13</a:t>
            </a: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u="sng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sng" dirty="0">
                <a:effectLst/>
                <a:latin typeface="Arial" panose="020B0604020202020204" pitchFamily="34" charset="0"/>
              </a:rPr>
              <a:t>Spotlight on Personal </a:t>
            </a:r>
            <a:r>
              <a:rPr lang="en-US" sz="2400" u="sng" dirty="0">
                <a:latin typeface="Arial" panose="020B0604020202020204" pitchFamily="34" charset="0"/>
              </a:rPr>
              <a:t>Revival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087216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perback They Found the Secret : Twenty Lives That Reveal a Touch of Eternity Book">
            <a:extLst>
              <a:ext uri="{FF2B5EF4-FFF2-40B4-BE49-F238E27FC236}">
                <a16:creationId xmlns:a16="http://schemas.microsoft.com/office/drawing/2014/main" id="{4FAC2EF3-BCE9-424D-99CA-988195D2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68" y="3514365"/>
            <a:ext cx="2042110" cy="31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Normal Christian Life   -     By: Watchman Nee&#10;">
            <a:extLst>
              <a:ext uri="{FF2B5EF4-FFF2-40B4-BE49-F238E27FC236}">
                <a16:creationId xmlns:a16="http://schemas.microsoft.com/office/drawing/2014/main" id="{F52AA3E3-0E23-418B-918B-12AD0B4D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4" y="3514365"/>
            <a:ext cx="2042109" cy="31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s Market Paperback True Discipleship Book">
            <a:extLst>
              <a:ext uri="{FF2B5EF4-FFF2-40B4-BE49-F238E27FC236}">
                <a16:creationId xmlns:a16="http://schemas.microsoft.com/office/drawing/2014/main" id="{5B9D0E7F-D4A7-4A77-900D-AC4551CC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8" y="3429000"/>
            <a:ext cx="2159323" cy="32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perback Brokenness: How God Redeems Pain and Suffering Book">
            <a:extLst>
              <a:ext uri="{FF2B5EF4-FFF2-40B4-BE49-F238E27FC236}">
                <a16:creationId xmlns:a16="http://schemas.microsoft.com/office/drawing/2014/main" id="{DA8B08EB-49A0-4668-8054-62C0F49B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41" y="3434673"/>
            <a:ext cx="2000830" cy="31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81289" y="0"/>
            <a:ext cx="10843962" cy="28067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/>
              <a:t>Five Foundations of Prayer from Luke 11:1-13  (put together in April 25 Sunday School)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		Disciples ask Jesus					Teach 				Feb10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11:2-4		Our Father in Heaven				Pattern				Feb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11:5-8		Ask for a friend						Persist				Mar 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11:9-10		Ask-Seek-Knock					Pursue				Mar 24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11:11-13	Ask and Give						Holy Spirit			Apr 7</a:t>
            </a:r>
            <a:endParaRPr lang="en-US" sz="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CC920-C4A9-4431-B7EE-02A7686AC22D}"/>
              </a:ext>
            </a:extLst>
          </p:cNvPr>
          <p:cNvSpPr txBox="1"/>
          <p:nvPr/>
        </p:nvSpPr>
        <p:spPr>
          <a:xfrm>
            <a:off x="381000" y="2956307"/>
            <a:ext cx="1153477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aseline="30000" dirty="0"/>
          </a:p>
          <a:p>
            <a:r>
              <a:rPr lang="en-US" sz="2400" baseline="30000" dirty="0"/>
              <a:t>Luke 11:2-4 (KJV)  Five (5) parts</a:t>
            </a:r>
          </a:p>
          <a:p>
            <a:endParaRPr lang="en-US" sz="2400" baseline="30000" dirty="0"/>
          </a:p>
          <a:p>
            <a:pPr marL="457200" indent="-457200">
              <a:buAutoNum type="arabicParenBoth"/>
            </a:pPr>
            <a:r>
              <a:rPr lang="en-US" sz="2400" baseline="30000" dirty="0"/>
              <a:t>2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Father which art </a:t>
            </a:r>
            <a:r>
              <a:rPr lang="en-US" sz="2400" b="1" dirty="0"/>
              <a:t>in heaven</a:t>
            </a:r>
            <a:r>
              <a:rPr lang="en-US" sz="2400" dirty="0"/>
              <a:t>, </a:t>
            </a:r>
            <a:r>
              <a:rPr lang="en-US" sz="2400" b="1" dirty="0"/>
              <a:t>Hallowed</a:t>
            </a:r>
            <a:r>
              <a:rPr lang="en-US" sz="2400" dirty="0"/>
              <a:t> </a:t>
            </a:r>
            <a:r>
              <a:rPr lang="en-US" sz="2000" dirty="0"/>
              <a:t>(holy, set apart, special) </a:t>
            </a:r>
            <a:r>
              <a:rPr lang="en-US" sz="2400" dirty="0"/>
              <a:t>be thy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name. </a:t>
            </a:r>
          </a:p>
          <a:p>
            <a:pPr marL="457200" indent="-457200">
              <a:buAutoNum type="arabicParenBoth"/>
            </a:pPr>
            <a:endParaRPr lang="en-US" dirty="0"/>
          </a:p>
          <a:p>
            <a:r>
              <a:rPr lang="en-US" sz="2400" dirty="0"/>
              <a:t>(2) Thy kingdom come.  Thy </a:t>
            </a:r>
            <a:r>
              <a:rPr lang="en-US" sz="2400" b="1" dirty="0"/>
              <a:t>will be done, as in heaven, so in earth. </a:t>
            </a:r>
          </a:p>
          <a:p>
            <a:endParaRPr lang="en-US" baseline="30000" dirty="0"/>
          </a:p>
          <a:p>
            <a:r>
              <a:rPr lang="en-US" sz="2400" dirty="0"/>
              <a:t>(3) </a:t>
            </a:r>
            <a:r>
              <a:rPr lang="en-US" sz="2400" baseline="30000" dirty="0"/>
              <a:t>3</a:t>
            </a:r>
            <a:r>
              <a:rPr lang="en-US" sz="2400" dirty="0"/>
              <a:t> Give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b="1" dirty="0"/>
              <a:t> day by day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daily </a:t>
            </a:r>
            <a:r>
              <a:rPr lang="en-US" sz="2400" b="1" dirty="0"/>
              <a:t>bread</a:t>
            </a:r>
            <a:r>
              <a:rPr lang="en-US" sz="2400" dirty="0"/>
              <a:t>. </a:t>
            </a:r>
          </a:p>
          <a:p>
            <a:endParaRPr lang="en-US" baseline="30000" dirty="0"/>
          </a:p>
          <a:p>
            <a:r>
              <a:rPr lang="en-US" sz="2400" dirty="0"/>
              <a:t>(4)</a:t>
            </a:r>
            <a:r>
              <a:rPr lang="en-US" sz="2400" baseline="30000" dirty="0"/>
              <a:t> 4</a:t>
            </a:r>
            <a:r>
              <a:rPr lang="en-US" sz="2400" dirty="0"/>
              <a:t> </a:t>
            </a:r>
            <a:r>
              <a:rPr lang="en-US" sz="2400" b="1" dirty="0"/>
              <a:t>Forgiv</a:t>
            </a:r>
            <a:r>
              <a:rPr lang="en-US" sz="2400" dirty="0"/>
              <a:t>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</a:t>
            </a:r>
            <a:r>
              <a:rPr lang="en-US" sz="2400" b="1" dirty="0"/>
              <a:t>sins;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we</a:t>
            </a:r>
            <a:r>
              <a:rPr lang="en-US" sz="2400" dirty="0"/>
              <a:t> also </a:t>
            </a:r>
            <a:r>
              <a:rPr lang="en-US" sz="2400" b="1" dirty="0"/>
              <a:t>forgive every one </a:t>
            </a:r>
            <a:r>
              <a:rPr lang="en-US" sz="2400" dirty="0"/>
              <a:t>that is indebted to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. </a:t>
            </a:r>
          </a:p>
          <a:p>
            <a:endParaRPr lang="en-US" dirty="0"/>
          </a:p>
          <a:p>
            <a:r>
              <a:rPr lang="en-US" sz="2400" dirty="0"/>
              <a:t>(5) Lead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not into </a:t>
            </a:r>
            <a:r>
              <a:rPr lang="en-US" sz="2400" b="1" dirty="0"/>
              <a:t>temptation</a:t>
            </a:r>
            <a:r>
              <a:rPr lang="en-US" sz="2400" dirty="0"/>
              <a:t>; but </a:t>
            </a:r>
            <a:r>
              <a:rPr lang="en-US" sz="2400" b="1" dirty="0"/>
              <a:t>deliver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from </a:t>
            </a:r>
            <a:r>
              <a:rPr lang="en-US" sz="2400" b="1" dirty="0"/>
              <a:t>evil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FCE0F-88F6-4FE6-908F-4583B374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16144"/>
            <a:ext cx="10905066" cy="4225712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62046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395287" y="2757997"/>
            <a:ext cx="11401426" cy="353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Group Prayer (at church and on YouTube)</a:t>
            </a:r>
          </a:p>
          <a:p>
            <a:pPr algn="ctr"/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/>
              <a:t>Prayer Cards (9) for salvation, sanctification, witness in southern Maryland,  SMCA &amp; Jude House, Missionaries &amp; Ministries, Pastor Marvin and Sunday, Healing,  the Poor - Orphan  - Widow - outcast,  Our masters in Govt and jobs.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  Groups of two.   1 microphone in center.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  Pray from 7:15 to 7:30  (choice to continue praying until 8:30)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  After Action Report (AAR) with people at church, and comments on YouTube</a:t>
            </a:r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aying hands images">
            <a:extLst>
              <a:ext uri="{FF2B5EF4-FFF2-40B4-BE49-F238E27FC236}">
                <a16:creationId xmlns:a16="http://schemas.microsoft.com/office/drawing/2014/main" id="{2B1A5DEA-BB7B-47C9-B0F2-4E22117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-1"/>
            <a:ext cx="1628775" cy="21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4532EA3-861E-4202-B619-7F730DD7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40" y="0"/>
            <a:ext cx="3224211" cy="22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4162</TotalTime>
  <Words>345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45</cp:revision>
  <cp:lastPrinted>2021-04-07T13:28:24Z</cp:lastPrinted>
  <dcterms:created xsi:type="dcterms:W3CDTF">2020-12-07T02:43:11Z</dcterms:created>
  <dcterms:modified xsi:type="dcterms:W3CDTF">2021-04-07T13:30:23Z</dcterms:modified>
</cp:coreProperties>
</file>