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6"/>
  </p:notesMasterIdLst>
  <p:sldIdLst>
    <p:sldId id="287" r:id="rId2"/>
    <p:sldId id="291" r:id="rId3"/>
    <p:sldId id="293" r:id="rId4"/>
    <p:sldId id="292" r:id="rId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70DC3-BEF1-420A-BA7D-023418F78573}" v="71" dt="2021-02-09T16:10:51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47E70DC3-BEF1-420A-BA7D-023418F78573}"/>
    <pc:docChg chg="undo custSel addSld delSld modSld sldOrd">
      <pc:chgData name="Bill Heath" userId="e5502471a9019beb" providerId="LiveId" clId="{47E70DC3-BEF1-420A-BA7D-023418F78573}" dt="2021-02-09T16:12:24.518" v="2224" actId="14100"/>
      <pc:docMkLst>
        <pc:docMk/>
      </pc:docMkLst>
      <pc:sldChg chg="addSp delSp modSp mod">
        <pc:chgData name="Bill Heath" userId="e5502471a9019beb" providerId="LiveId" clId="{47E70DC3-BEF1-420A-BA7D-023418F78573}" dt="2021-02-09T15:49:53.612" v="1931" actId="1037"/>
        <pc:sldMkLst>
          <pc:docMk/>
          <pc:sldMk cId="2192779015" sldId="287"/>
        </pc:sldMkLst>
        <pc:spChg chg="mod">
          <ac:chgData name="Bill Heath" userId="e5502471a9019beb" providerId="LiveId" clId="{47E70DC3-BEF1-420A-BA7D-023418F78573}" dt="2021-02-09T15:45:28.584" v="1876" actId="1076"/>
          <ac:spMkLst>
            <pc:docMk/>
            <pc:sldMk cId="2192779015" sldId="287"/>
            <ac:spMk id="12" creationId="{F152C1FB-04D0-41E2-9A58-EA5B94AB674C}"/>
          </ac:spMkLst>
        </pc:spChg>
        <pc:picChg chg="del">
          <ac:chgData name="Bill Heath" userId="e5502471a9019beb" providerId="LiveId" clId="{47E70DC3-BEF1-420A-BA7D-023418F78573}" dt="2021-02-09T15:43:36.627" v="1814" actId="478"/>
          <ac:picMkLst>
            <pc:docMk/>
            <pc:sldMk cId="2192779015" sldId="287"/>
            <ac:picMk id="2" creationId="{81651794-E6B6-48B6-97A2-911441A6CB47}"/>
          </ac:picMkLst>
        </pc:picChg>
        <pc:picChg chg="add mod">
          <ac:chgData name="Bill Heath" userId="e5502471a9019beb" providerId="LiveId" clId="{47E70DC3-BEF1-420A-BA7D-023418F78573}" dt="2021-02-09T15:49:53.612" v="1931" actId="1037"/>
          <ac:picMkLst>
            <pc:docMk/>
            <pc:sldMk cId="2192779015" sldId="287"/>
            <ac:picMk id="3" creationId="{DB4EE170-16F5-4C06-A3A7-B8B931A31E42}"/>
          </ac:picMkLst>
        </pc:picChg>
        <pc:picChg chg="add mod">
          <ac:chgData name="Bill Heath" userId="e5502471a9019beb" providerId="LiveId" clId="{47E70DC3-BEF1-420A-BA7D-023418F78573}" dt="2021-02-09T15:49:42.633" v="1906" actId="1037"/>
          <ac:picMkLst>
            <pc:docMk/>
            <pc:sldMk cId="2192779015" sldId="287"/>
            <ac:picMk id="1028" creationId="{D915800A-4197-4A33-A518-96DEEE510DAC}"/>
          </ac:picMkLst>
        </pc:picChg>
        <pc:picChg chg="add mod">
          <ac:chgData name="Bill Heath" userId="e5502471a9019beb" providerId="LiveId" clId="{47E70DC3-BEF1-420A-BA7D-023418F78573}" dt="2021-02-09T15:49:47.591" v="1917" actId="1037"/>
          <ac:picMkLst>
            <pc:docMk/>
            <pc:sldMk cId="2192779015" sldId="287"/>
            <ac:picMk id="1030" creationId="{32615050-2405-4E66-A91C-6638F1F4B5A9}"/>
          </ac:picMkLst>
        </pc:picChg>
      </pc:sldChg>
      <pc:sldChg chg="modSp mod">
        <pc:chgData name="Bill Heath" userId="e5502471a9019beb" providerId="LiveId" clId="{47E70DC3-BEF1-420A-BA7D-023418F78573}" dt="2021-02-09T15:52:02.967" v="1964" actId="20577"/>
        <pc:sldMkLst>
          <pc:docMk/>
          <pc:sldMk cId="4028942282" sldId="291"/>
        </pc:sldMkLst>
        <pc:spChg chg="mod">
          <ac:chgData name="Bill Heath" userId="e5502471a9019beb" providerId="LiveId" clId="{47E70DC3-BEF1-420A-BA7D-023418F78573}" dt="2021-02-09T15:52:02.967" v="1964" actId="20577"/>
          <ac:spMkLst>
            <pc:docMk/>
            <pc:sldMk cId="4028942282" sldId="291"/>
            <ac:spMk id="2" creationId="{7E8F82DA-49B4-475F-ABAB-A9E41047408D}"/>
          </ac:spMkLst>
        </pc:spChg>
      </pc:sldChg>
      <pc:sldChg chg="addSp modSp mod ord">
        <pc:chgData name="Bill Heath" userId="e5502471a9019beb" providerId="LiveId" clId="{47E70DC3-BEF1-420A-BA7D-023418F78573}" dt="2021-02-09T16:12:24.518" v="2224" actId="14100"/>
        <pc:sldMkLst>
          <pc:docMk/>
          <pc:sldMk cId="279468414" sldId="292"/>
        </pc:sldMkLst>
        <pc:spChg chg="mod">
          <ac:chgData name="Bill Heath" userId="e5502471a9019beb" providerId="LiveId" clId="{47E70DC3-BEF1-420A-BA7D-023418F78573}" dt="2021-02-09T16:12:24.518" v="2224" actId="14100"/>
          <ac:spMkLst>
            <pc:docMk/>
            <pc:sldMk cId="279468414" sldId="292"/>
            <ac:spMk id="2" creationId="{7E8F82DA-49B4-475F-ABAB-A9E41047408D}"/>
          </ac:spMkLst>
        </pc:spChg>
        <pc:picChg chg="add mod">
          <ac:chgData name="Bill Heath" userId="e5502471a9019beb" providerId="LiveId" clId="{47E70DC3-BEF1-420A-BA7D-023418F78573}" dt="2021-02-09T16:08:39.761" v="2131" actId="1076"/>
          <ac:picMkLst>
            <pc:docMk/>
            <pc:sldMk cId="279468414" sldId="292"/>
            <ac:picMk id="2050" creationId="{D9F01A7A-01F3-4005-B51C-8B2C06F45B10}"/>
          </ac:picMkLst>
        </pc:picChg>
        <pc:picChg chg="add mod">
          <ac:chgData name="Bill Heath" userId="e5502471a9019beb" providerId="LiveId" clId="{47E70DC3-BEF1-420A-BA7D-023418F78573}" dt="2021-02-09T16:10:51.395" v="2197" actId="1076"/>
          <ac:picMkLst>
            <pc:docMk/>
            <pc:sldMk cId="279468414" sldId="292"/>
            <ac:picMk id="2052" creationId="{2B1A5DEA-BB7B-47C9-B0F2-4E221179F38A}"/>
          </ac:picMkLst>
        </pc:picChg>
      </pc:sldChg>
      <pc:sldChg chg="modSp add mod">
        <pc:chgData name="Bill Heath" userId="e5502471a9019beb" providerId="LiveId" clId="{47E70DC3-BEF1-420A-BA7D-023418F78573}" dt="2021-02-09T15:56:52.823" v="2046" actId="20577"/>
        <pc:sldMkLst>
          <pc:docMk/>
          <pc:sldMk cId="1515631124" sldId="293"/>
        </pc:sldMkLst>
        <pc:spChg chg="mod">
          <ac:chgData name="Bill Heath" userId="e5502471a9019beb" providerId="LiveId" clId="{47E70DC3-BEF1-420A-BA7D-023418F78573}" dt="2021-02-09T15:56:52.823" v="2046" actId="20577"/>
          <ac:spMkLst>
            <pc:docMk/>
            <pc:sldMk cId="1515631124" sldId="293"/>
            <ac:spMk id="2" creationId="{7E8F82DA-49B4-475F-ABAB-A9E41047408D}"/>
          </ac:spMkLst>
        </pc:spChg>
      </pc:sldChg>
      <pc:sldChg chg="modSp new mod">
        <pc:chgData name="Bill Heath" userId="e5502471a9019beb" providerId="LiveId" clId="{47E70DC3-BEF1-420A-BA7D-023418F78573}" dt="2021-02-09T15:45:02.200" v="1873" actId="20577"/>
        <pc:sldMkLst>
          <pc:docMk/>
          <pc:sldMk cId="502285882" sldId="294"/>
        </pc:sldMkLst>
        <pc:spChg chg="mod">
          <ac:chgData name="Bill Heath" userId="e5502471a9019beb" providerId="LiveId" clId="{47E70DC3-BEF1-420A-BA7D-023418F78573}" dt="2021-02-09T15:37:31.880" v="1803" actId="20577"/>
          <ac:spMkLst>
            <pc:docMk/>
            <pc:sldMk cId="502285882" sldId="294"/>
            <ac:spMk id="2" creationId="{ED9C9378-AF3F-4AAD-B265-D99169BB91F3}"/>
          </ac:spMkLst>
        </pc:spChg>
        <pc:spChg chg="mod">
          <ac:chgData name="Bill Heath" userId="e5502471a9019beb" providerId="LiveId" clId="{47E70DC3-BEF1-420A-BA7D-023418F78573}" dt="2021-02-09T15:45:02.200" v="1873" actId="20577"/>
          <ac:spMkLst>
            <pc:docMk/>
            <pc:sldMk cId="502285882" sldId="294"/>
            <ac:spMk id="3" creationId="{662E8F20-6601-4FCF-8279-C44A6BBF9632}"/>
          </ac:spMkLst>
        </pc:spChg>
      </pc:sldChg>
      <pc:sldChg chg="add del">
        <pc:chgData name="Bill Heath" userId="e5502471a9019beb" providerId="LiveId" clId="{47E70DC3-BEF1-420A-BA7D-023418F78573}" dt="2021-01-31T21:19:43.566" v="8" actId="2696"/>
        <pc:sldMkLst>
          <pc:docMk/>
          <pc:sldMk cId="2481083097" sldId="294"/>
        </pc:sldMkLst>
      </pc:sldChg>
      <pc:sldChg chg="add del">
        <pc:chgData name="Bill Heath" userId="e5502471a9019beb" providerId="LiveId" clId="{47E70DC3-BEF1-420A-BA7D-023418F78573}" dt="2021-01-31T21:19:35.241" v="6" actId="2696"/>
        <pc:sldMkLst>
          <pc:docMk/>
          <pc:sldMk cId="2880809984" sldId="294"/>
        </pc:sldMkLst>
      </pc:sldChg>
      <pc:sldChg chg="add del">
        <pc:chgData name="Bill Heath" userId="e5502471a9019beb" providerId="LiveId" clId="{47E70DC3-BEF1-420A-BA7D-023418F78573}" dt="2021-01-31T21:19:03.702" v="4" actId="2696"/>
        <pc:sldMkLst>
          <pc:docMk/>
          <pc:sldMk cId="3052981284" sldId="294"/>
        </pc:sldMkLst>
      </pc:sldChg>
      <pc:sldChg chg="add del">
        <pc:chgData name="Bill Heath" userId="e5502471a9019beb" providerId="LiveId" clId="{47E70DC3-BEF1-420A-BA7D-023418F78573}" dt="2021-01-31T21:18:49.515" v="2" actId="2696"/>
        <pc:sldMkLst>
          <pc:docMk/>
          <pc:sldMk cId="4149683591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x-q8WvfgURU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895350" y="302079"/>
            <a:ext cx="106394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- Wednesday Service – February 24,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  <a:hlinkClick r:id="rId3"/>
              </a:rPr>
              <a:t>Let us Pray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series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						    Text:  Luke 11</a:t>
            </a: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</a:t>
            </a:r>
            <a:r>
              <a:rPr lang="en-US" sz="2000" dirty="0"/>
              <a:t>Established the need to pray together after study of Hosea and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                                              1 Corinthians 10 in Sunday School, and Pastor Marvin’s approval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“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sng" dirty="0">
                <a:effectLst/>
                <a:latin typeface="Arial" panose="020B0604020202020204" pitchFamily="34" charset="0"/>
              </a:rPr>
              <a:t>Spotlight on Ben Carson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" y="1087216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B083FC0-3B57-4A32-BAB1-E5E98097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57" y="3713086"/>
            <a:ext cx="2886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>
            <a:extLst>
              <a:ext uri="{FF2B5EF4-FFF2-40B4-BE49-F238E27FC236}">
                <a16:creationId xmlns:a16="http://schemas.microsoft.com/office/drawing/2014/main" id="{0C101AD6-7FF8-4781-8133-55A23D72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83" y="3713086"/>
            <a:ext cx="2562225" cy="29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ee the source image">
            <a:extLst>
              <a:ext uri="{FF2B5EF4-FFF2-40B4-BE49-F238E27FC236}">
                <a16:creationId xmlns:a16="http://schemas.microsoft.com/office/drawing/2014/main" id="{4D2FA908-DC74-431A-BDD3-C5F38851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18" y="3713086"/>
            <a:ext cx="1873251" cy="28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ifted Hands: The Ben Carson Story, Revised Kids' Edition  -     By: Gregg Lewis, Deborah Shaw Lewis&#10;">
            <a:extLst>
              <a:ext uri="{FF2B5EF4-FFF2-40B4-BE49-F238E27FC236}">
                <a16:creationId xmlns:a16="http://schemas.microsoft.com/office/drawing/2014/main" id="{72A2F96A-734A-4457-B033-897C8EB3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" y="3705902"/>
            <a:ext cx="2030307" cy="29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1234899"/>
            <a:ext cx="118821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Three Tiers of Sound</a:t>
            </a:r>
            <a:r>
              <a:rPr lang="en-US" sz="2400" b="1" dirty="0"/>
              <a:t> </a:t>
            </a:r>
            <a:r>
              <a:rPr lang="en-US" sz="2400" dirty="0"/>
              <a:t>doctrine,</a:t>
            </a:r>
            <a:r>
              <a:rPr lang="en-US" sz="2400" b="1" dirty="0"/>
              <a:t> </a:t>
            </a:r>
            <a:r>
              <a:rPr lang="en-US" sz="2400" dirty="0"/>
              <a:t>mind, words, speech, &amp; faith (Timothy &amp; Titus)</a:t>
            </a:r>
          </a:p>
          <a:p>
            <a:pPr algn="ctr"/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400" u="sng" dirty="0"/>
              <a:t>Tier </a:t>
            </a:r>
            <a:r>
              <a:rPr lang="en-US" sz="2000" u="sng" dirty="0"/>
              <a:t>(bottom-up)</a:t>
            </a:r>
            <a:r>
              <a:rPr lang="en-US" sz="2400" dirty="0"/>
              <a:t>	</a:t>
            </a:r>
            <a:r>
              <a:rPr lang="en-US" sz="2400" u="sng" dirty="0"/>
              <a:t>Severity</a:t>
            </a:r>
            <a:r>
              <a:rPr lang="en-US" sz="2400" dirty="0"/>
              <a:t>				</a:t>
            </a:r>
            <a:r>
              <a:rPr lang="en-US" sz="2400" u="sng" dirty="0"/>
              <a:t>Consequence</a:t>
            </a:r>
            <a:r>
              <a:rPr lang="en-US" sz="2400" dirty="0"/>
              <a:t>			</a:t>
            </a:r>
            <a:r>
              <a:rPr lang="en-US" sz="2400" u="sng" dirty="0"/>
              <a:t>Scripture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-Salvation		Most Important   	Eternal Life or death	John 3:16-17, Eph 2:8-9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-Sanctification</a:t>
            </a:r>
            <a:r>
              <a:rPr lang="en-US" sz="2400" b="1" dirty="0"/>
              <a:t>  Very Important	Eternal Reward 	</a:t>
            </a:r>
            <a:r>
              <a:rPr lang="en-US" sz="2400" dirty="0"/>
              <a:t>	1 </a:t>
            </a:r>
            <a:r>
              <a:rPr lang="en-US" sz="2400" dirty="0" err="1"/>
              <a:t>Thes</a:t>
            </a:r>
            <a:r>
              <a:rPr lang="en-US" sz="2400" dirty="0"/>
              <a:t> 5:23, 1 Cor 3:1-4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-Solid Rock 	Important			Sound	 Doctrine			Parable in Luke 6:47-49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u="sng" dirty="0"/>
              <a:t>Other</a:t>
            </a:r>
            <a:r>
              <a:rPr lang="en-US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Sand			Not Important									Parable in Luke 6:47-49</a:t>
            </a:r>
          </a:p>
          <a:p>
            <a:r>
              <a:rPr lang="en-US" sz="2400" dirty="0"/>
              <a:t>    			        (myths, fables, wives tales, psychology, philosophy, tradition, culture)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D92C4-4BA9-4A80-9444-697101A4C1EF}"/>
              </a:ext>
            </a:extLst>
          </p:cNvPr>
          <p:cNvSpPr/>
          <p:nvPr/>
        </p:nvSpPr>
        <p:spPr>
          <a:xfrm>
            <a:off x="176463" y="847726"/>
            <a:ext cx="2172842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FCE0-0DC2-40DD-96EF-5580914B4E83}"/>
              </a:ext>
            </a:extLst>
          </p:cNvPr>
          <p:cNvSpPr/>
          <p:nvPr/>
        </p:nvSpPr>
        <p:spPr>
          <a:xfrm>
            <a:off x="827853" y="364960"/>
            <a:ext cx="870048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8F0BE-D9A6-4812-9F93-E2FCAC082BFB}"/>
              </a:ext>
            </a:extLst>
          </p:cNvPr>
          <p:cNvSpPr/>
          <p:nvPr/>
        </p:nvSpPr>
        <p:spPr>
          <a:xfrm>
            <a:off x="312890" y="606343"/>
            <a:ext cx="1899987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09D18-E2CB-4143-AB3D-83A9231EFDED}"/>
              </a:ext>
            </a:extLst>
          </p:cNvPr>
          <p:cNvSpPr txBox="1"/>
          <p:nvPr/>
        </p:nvSpPr>
        <p:spPr>
          <a:xfrm>
            <a:off x="2457450" y="239928"/>
            <a:ext cx="11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Faith</a:t>
            </a:r>
          </a:p>
          <a:p>
            <a:r>
              <a:rPr lang="en-US" dirty="0"/>
              <a:t>Feeling</a:t>
            </a:r>
          </a:p>
          <a:p>
            <a:r>
              <a:rPr lang="en-US" dirty="0"/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402894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681289" y="0"/>
            <a:ext cx="10843962" cy="280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/>
              <a:t>God Teaches us Five lessons on group prayer from Luke 11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		Disciples ask Jesus				Teach 				Feb10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11:2-4		Our Father in Heaven			Pattern			Feb 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11:5-8		An Earthly Friend				Persist				Mar 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11:9-10		Ask-Seek-Knock				Pursue				Mar 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11:11-13	My Earthly &amp; Heavenly Father	Holy Spirit			Apr 7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CC920-C4A9-4431-B7EE-02A7686AC22D}"/>
              </a:ext>
            </a:extLst>
          </p:cNvPr>
          <p:cNvSpPr txBox="1"/>
          <p:nvPr/>
        </p:nvSpPr>
        <p:spPr>
          <a:xfrm>
            <a:off x="300288" y="2956307"/>
            <a:ext cx="1084396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aseline="30000" dirty="0"/>
              <a:t>Luke 11:2-4 (KJV/WH paraphrase)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2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Father </a:t>
            </a:r>
            <a:r>
              <a:rPr lang="en-US" sz="2400" b="1" dirty="0"/>
              <a:t>in heaven</a:t>
            </a:r>
            <a:r>
              <a:rPr lang="en-US" sz="2400" dirty="0"/>
              <a:t>, </a:t>
            </a:r>
            <a:r>
              <a:rPr lang="en-US" sz="2400" b="1" dirty="0"/>
              <a:t>Hallowed</a:t>
            </a:r>
            <a:r>
              <a:rPr lang="en-US" sz="2400" dirty="0"/>
              <a:t> (holy, set apart, special) be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name.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kingdom come. 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/>
              <a:t> </a:t>
            </a:r>
            <a:r>
              <a:rPr lang="en-US" sz="2400" b="1" dirty="0"/>
              <a:t>will be done, as in heaven, so in earth. 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3</a:t>
            </a:r>
            <a:r>
              <a:rPr lang="en-US" sz="2400" dirty="0"/>
              <a:t> Give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b="1" dirty="0"/>
              <a:t> day by day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daily </a:t>
            </a:r>
            <a:r>
              <a:rPr lang="en-US" sz="2400" b="1" dirty="0"/>
              <a:t>bread</a:t>
            </a:r>
            <a:r>
              <a:rPr lang="en-US" sz="2400" dirty="0"/>
              <a:t>. 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4</a:t>
            </a:r>
            <a:r>
              <a:rPr lang="en-US" sz="2400" dirty="0"/>
              <a:t> </a:t>
            </a:r>
            <a:r>
              <a:rPr lang="en-US" sz="2400" b="1" dirty="0"/>
              <a:t>Forgiv</a:t>
            </a:r>
            <a:r>
              <a:rPr lang="en-US" sz="2400" dirty="0"/>
              <a:t>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</a:t>
            </a:r>
            <a:r>
              <a:rPr lang="en-US" sz="2400" b="1" dirty="0"/>
              <a:t>sins;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we</a:t>
            </a:r>
            <a:r>
              <a:rPr lang="en-US" sz="2400" dirty="0"/>
              <a:t> also </a:t>
            </a:r>
            <a:r>
              <a:rPr lang="en-US" sz="2400" b="1" dirty="0"/>
              <a:t>forgive every one </a:t>
            </a:r>
            <a:r>
              <a:rPr lang="en-US" sz="2400" dirty="0"/>
              <a:t>that is indebted to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Lead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not into </a:t>
            </a:r>
            <a:r>
              <a:rPr lang="en-US" sz="2400" b="1" dirty="0"/>
              <a:t>temptation</a:t>
            </a:r>
            <a:r>
              <a:rPr lang="en-US" sz="2400" dirty="0"/>
              <a:t>; but </a:t>
            </a:r>
            <a:r>
              <a:rPr lang="en-US" sz="2400" b="1" dirty="0"/>
              <a:t>deliver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from </a:t>
            </a:r>
            <a:r>
              <a:rPr lang="en-US" sz="2400" b="1" dirty="0"/>
              <a:t>evil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3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395287" y="2481772"/>
            <a:ext cx="11401426" cy="408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Group Prayer (at church and on YouTube)</a:t>
            </a:r>
          </a:p>
          <a:p>
            <a:pPr algn="ctr"/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/>
              <a:t>Prayer Cards (9) on salvation, sanctification, witness in southern Maryland,  SMCA &amp; Jude House, Missionaries &amp; Ministries, Pastor Marvin and Sunday, Healing,  the Poor - Orphan  - Widow - outcast,  Our Rulers in Govt and jobs.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  Groups of two (2).   2 microphones.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  Pray from 7:05 to 7:30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  After Action Report (AAR) with people at church, and comments on YouTube.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 Invite to small group prayer on March 10</a:t>
            </a:r>
            <a:r>
              <a:rPr lang="en-US" sz="2400" baseline="30000" dirty="0"/>
              <a:t>th</a:t>
            </a:r>
            <a:r>
              <a:rPr lang="en-US" sz="2400" dirty="0"/>
              <a:t>  (we will continue until 8:00 pm)</a:t>
            </a:r>
          </a:p>
        </p:txBody>
      </p:sp>
      <p:pic>
        <p:nvPicPr>
          <p:cNvPr id="2050" name="Picture 2" descr="Image result for praying hands images">
            <a:extLst>
              <a:ext uri="{FF2B5EF4-FFF2-40B4-BE49-F238E27FC236}">
                <a16:creationId xmlns:a16="http://schemas.microsoft.com/office/drawing/2014/main" id="{D9F01A7A-01F3-4005-B51C-8B2C06F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0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aying hands images">
            <a:extLst>
              <a:ext uri="{FF2B5EF4-FFF2-40B4-BE49-F238E27FC236}">
                <a16:creationId xmlns:a16="http://schemas.microsoft.com/office/drawing/2014/main" id="{2B1A5DEA-BB7B-47C9-B0F2-4E221179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-1"/>
            <a:ext cx="1628775" cy="21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4532EA3-861E-4202-B619-7F730DD7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40" y="0"/>
            <a:ext cx="3224211" cy="22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1360</TotalTime>
  <Words>482</Words>
  <Application>Microsoft Office PowerPoint</Application>
  <PresentationFormat>Widescreen</PresentationFormat>
  <Paragraphs>48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27</cp:revision>
  <cp:lastPrinted>2021-02-24T14:51:07Z</cp:lastPrinted>
  <dcterms:created xsi:type="dcterms:W3CDTF">2020-12-07T02:43:11Z</dcterms:created>
  <dcterms:modified xsi:type="dcterms:W3CDTF">2021-02-24T14:54:03Z</dcterms:modified>
</cp:coreProperties>
</file>