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6"/>
  </p:notesMasterIdLst>
  <p:sldIdLst>
    <p:sldId id="287" r:id="rId2"/>
    <p:sldId id="293" r:id="rId3"/>
    <p:sldId id="294" r:id="rId4"/>
    <p:sldId id="292" r:id="rId5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youtube.com/watch?v=x-q8WvfgURU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895350" y="302079"/>
            <a:ext cx="106394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Fellowship Church - Wednesday Service – March 10,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   Title:  </a:t>
            </a:r>
            <a:r>
              <a:rPr lang="en-US" sz="2400" b="1" dirty="0">
                <a:solidFill>
                  <a:prstClr val="white"/>
                </a:solidFill>
                <a:latin typeface="Rockwell" panose="02060603020205020403"/>
                <a:hlinkClick r:id="rId3"/>
              </a:rPr>
              <a:t>Let us Pray</a:t>
            </a:r>
            <a:r>
              <a:rPr lang="en-US" sz="2400" b="1" dirty="0">
                <a:solidFill>
                  <a:prstClr val="white"/>
                </a:solidFill>
                <a:latin typeface="Rockwell" panose="02060603020205020403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series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						    Text:  Luke 11</a:t>
            </a: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     </a:t>
            </a:r>
            <a:r>
              <a:rPr lang="en-US" sz="2000" dirty="0"/>
              <a:t>Established the need to pray together after study of Hosea and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                                               1 Corinthians 10 in Sunday School, and Pastor Marvin’s approval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“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u="sng" dirty="0">
                <a:effectLst/>
                <a:latin typeface="Arial" panose="020B0604020202020204" pitchFamily="34" charset="0"/>
              </a:rPr>
              <a:t>Spotlight on Books about the School of Prayer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	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3" y="1087216"/>
            <a:ext cx="3448050" cy="18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rayer: Expanded Edition by [Ole Hallesby]">
            <a:extLst>
              <a:ext uri="{FF2B5EF4-FFF2-40B4-BE49-F238E27FC236}">
                <a16:creationId xmlns:a16="http://schemas.microsoft.com/office/drawing/2014/main" id="{D5FBA512-2900-4317-8499-42CC9543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65" y="3598951"/>
            <a:ext cx="1943452" cy="311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perback Give Him No Rest Book">
            <a:extLst>
              <a:ext uri="{FF2B5EF4-FFF2-40B4-BE49-F238E27FC236}">
                <a16:creationId xmlns:a16="http://schemas.microsoft.com/office/drawing/2014/main" id="{45E31236-DBA5-4FE3-A3C1-E39CF8D76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40" y="3608284"/>
            <a:ext cx="1943451" cy="31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8A61B63-3DB8-4C59-B196-B0DE674E2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915" y="3598951"/>
            <a:ext cx="2034067" cy="31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AD299FC-C24E-4CB2-97BB-66D3FE0E5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2" y="3608284"/>
            <a:ext cx="1943451" cy="30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7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681289" y="0"/>
            <a:ext cx="10843962" cy="280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/>
              <a:t>God Teaches us Five lessons on group prayer from Luke 11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11:1		Disciples ask Jesus				Teach 				Feb10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11:2-4		Our Father in Heaven			Pattern				Feb 24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11:5-8		An Earthly Friend				Persist				Mar 10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11:9-10		Ask-Seek-Knock				Pursue				Mar 24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11:11-13	My Earthly &amp; Heavenly Father	Holy Spirit			Apr 7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CC920-C4A9-4431-B7EE-02A7686AC22D}"/>
              </a:ext>
            </a:extLst>
          </p:cNvPr>
          <p:cNvSpPr txBox="1"/>
          <p:nvPr/>
        </p:nvSpPr>
        <p:spPr>
          <a:xfrm>
            <a:off x="300288" y="2956307"/>
            <a:ext cx="1084396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aseline="30000" dirty="0"/>
              <a:t>Luke 11:2-4 (KJV/WH paraphrase)</a:t>
            </a:r>
          </a:p>
          <a:p>
            <a:endParaRPr lang="en-US" sz="2400" baseline="30000" dirty="0"/>
          </a:p>
          <a:p>
            <a:r>
              <a:rPr lang="en-US" sz="2400" baseline="30000" dirty="0"/>
              <a:t>2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/>
              <a:t>Father </a:t>
            </a:r>
            <a:r>
              <a:rPr lang="en-US" sz="2400" b="1" dirty="0"/>
              <a:t>in heaven</a:t>
            </a:r>
            <a:r>
              <a:rPr lang="en-US" sz="2400" dirty="0"/>
              <a:t>, </a:t>
            </a:r>
            <a:r>
              <a:rPr lang="en-US" sz="2400" b="1" dirty="0"/>
              <a:t>Hallowed</a:t>
            </a:r>
            <a:r>
              <a:rPr lang="en-US" sz="2400" dirty="0"/>
              <a:t> (holy, set apart, special) be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your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name. 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Your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kingdom come. 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Your</a:t>
            </a:r>
            <a:r>
              <a:rPr lang="en-US" sz="2400" dirty="0"/>
              <a:t> </a:t>
            </a:r>
            <a:r>
              <a:rPr lang="en-US" sz="2400" b="1" dirty="0"/>
              <a:t>will be done, as in heaven, so in earth. </a:t>
            </a:r>
          </a:p>
          <a:p>
            <a:endParaRPr lang="en-US" sz="2400" baseline="30000" dirty="0"/>
          </a:p>
          <a:p>
            <a:r>
              <a:rPr lang="en-US" sz="2400" baseline="30000" dirty="0"/>
              <a:t>3</a:t>
            </a:r>
            <a:r>
              <a:rPr lang="en-US" sz="2400" dirty="0"/>
              <a:t> Give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b="1" dirty="0"/>
              <a:t> day by day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dirty="0"/>
              <a:t> daily </a:t>
            </a:r>
            <a:r>
              <a:rPr lang="en-US" sz="2400" b="1" dirty="0"/>
              <a:t>bread</a:t>
            </a:r>
            <a:r>
              <a:rPr lang="en-US" sz="2400" dirty="0"/>
              <a:t>. </a:t>
            </a:r>
          </a:p>
          <a:p>
            <a:endParaRPr lang="en-US" sz="2400" baseline="30000" dirty="0"/>
          </a:p>
          <a:p>
            <a:r>
              <a:rPr lang="en-US" sz="2400" baseline="30000" dirty="0"/>
              <a:t>4</a:t>
            </a:r>
            <a:r>
              <a:rPr lang="en-US" sz="2400" dirty="0"/>
              <a:t> </a:t>
            </a:r>
            <a:r>
              <a:rPr lang="en-US" sz="2400" b="1" dirty="0"/>
              <a:t>Forgiv</a:t>
            </a:r>
            <a:r>
              <a:rPr lang="en-US" sz="2400" dirty="0"/>
              <a:t>e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dirty="0"/>
              <a:t> </a:t>
            </a:r>
            <a:r>
              <a:rPr lang="en-US" sz="2400" b="1" dirty="0"/>
              <a:t>sins; </a:t>
            </a:r>
            <a:r>
              <a:rPr lang="en-US" sz="2400" dirty="0"/>
              <a:t>for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we</a:t>
            </a:r>
            <a:r>
              <a:rPr lang="en-US" sz="2400" dirty="0"/>
              <a:t> also </a:t>
            </a:r>
            <a:r>
              <a:rPr lang="en-US" sz="2400" b="1" dirty="0"/>
              <a:t>forgive every one </a:t>
            </a:r>
            <a:r>
              <a:rPr lang="en-US" sz="2400" dirty="0"/>
              <a:t>that is indebted to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Lead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 not into </a:t>
            </a:r>
            <a:r>
              <a:rPr lang="en-US" sz="2400" b="1" dirty="0"/>
              <a:t>temptation</a:t>
            </a:r>
            <a:r>
              <a:rPr lang="en-US" sz="2400" dirty="0"/>
              <a:t>; but </a:t>
            </a:r>
            <a:r>
              <a:rPr lang="en-US" sz="2400" b="1" dirty="0"/>
              <a:t>deliver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 from </a:t>
            </a:r>
            <a:r>
              <a:rPr lang="en-US" sz="2400" b="1" dirty="0"/>
              <a:t>evil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563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674019" y="438150"/>
            <a:ext cx="10843962" cy="573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Persistent Prayer (5-8) builds upon the Pattern of Prayer (2-4) because of the request to teach us to pray (1)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5 And he said unto them, Which of you shall have </a:t>
            </a:r>
            <a:r>
              <a:rPr lang="en-US" sz="2000" b="1" u="sng" dirty="0"/>
              <a:t>a friend</a:t>
            </a:r>
            <a:r>
              <a:rPr lang="en-US" sz="2000" dirty="0"/>
              <a:t>, and shall go unto him at midnight, and say unto him, </a:t>
            </a:r>
            <a:r>
              <a:rPr lang="en-US" sz="2000" b="1" u="sng" dirty="0"/>
              <a:t>Friend</a:t>
            </a:r>
            <a:r>
              <a:rPr lang="en-US" sz="2000" dirty="0"/>
              <a:t>, lend me three loaves; </a:t>
            </a:r>
          </a:p>
          <a:p>
            <a:pPr>
              <a:lnSpc>
                <a:spcPct val="150000"/>
              </a:lnSpc>
            </a:pPr>
            <a:endParaRPr lang="en-US" sz="2000" baseline="30000" dirty="0"/>
          </a:p>
          <a:p>
            <a:pPr>
              <a:lnSpc>
                <a:spcPct val="150000"/>
              </a:lnSpc>
            </a:pPr>
            <a:r>
              <a:rPr lang="en-US" sz="2000" baseline="30000" dirty="0"/>
              <a:t>6</a:t>
            </a:r>
            <a:r>
              <a:rPr lang="en-US" sz="2000" dirty="0"/>
              <a:t> For </a:t>
            </a:r>
            <a:r>
              <a:rPr lang="en-US" sz="2000" b="1" u="sng" dirty="0"/>
              <a:t>a friend of mine in his journey is come to me</a:t>
            </a:r>
            <a:r>
              <a:rPr lang="en-US" sz="2000" dirty="0"/>
              <a:t>, and I have nothing to set before him?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aseline="30000" dirty="0"/>
              <a:t>7</a:t>
            </a:r>
            <a:r>
              <a:rPr lang="en-US" sz="2000" dirty="0"/>
              <a:t> And he from within shall answer and say, Trouble me not: the door is now shut, and my children are with me in bed; I cannot rise and give thee. </a:t>
            </a:r>
          </a:p>
          <a:p>
            <a:pPr>
              <a:lnSpc>
                <a:spcPct val="150000"/>
              </a:lnSpc>
            </a:pPr>
            <a:endParaRPr lang="en-US" sz="2000" baseline="30000" dirty="0"/>
          </a:p>
          <a:p>
            <a:pPr>
              <a:lnSpc>
                <a:spcPct val="150000"/>
              </a:lnSpc>
            </a:pPr>
            <a:r>
              <a:rPr lang="en-US" sz="2000" baseline="30000" dirty="0"/>
              <a:t>8</a:t>
            </a:r>
            <a:r>
              <a:rPr lang="en-US" sz="2000" dirty="0"/>
              <a:t> I say unto you, Though he will not rise and give him, because he is his </a:t>
            </a:r>
            <a:r>
              <a:rPr lang="en-US" sz="2000" b="1" u="sng" dirty="0"/>
              <a:t>friend</a:t>
            </a:r>
            <a:r>
              <a:rPr lang="en-US" sz="2000" dirty="0"/>
              <a:t>, yet because of his </a:t>
            </a:r>
            <a:r>
              <a:rPr lang="en-US" sz="2000" b="1" u="sng" dirty="0"/>
              <a:t>importunity</a:t>
            </a:r>
            <a:r>
              <a:rPr lang="en-US" sz="2000" dirty="0"/>
              <a:t> he will rise and give him as many as he </a:t>
            </a:r>
            <a:r>
              <a:rPr lang="en-US" sz="2000" dirty="0" err="1"/>
              <a:t>needeth</a:t>
            </a:r>
            <a:r>
              <a:rPr lang="en-US" sz="2000" dirty="0"/>
              <a:t>.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62046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395287" y="2481772"/>
            <a:ext cx="11401426" cy="408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Small Group Prayer (at church and on YouTube)</a:t>
            </a:r>
          </a:p>
          <a:p>
            <a:pPr algn="ctr"/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dirty="0"/>
              <a:t>Prayer Cards (9) on salvation, sanctification, witness in southern Maryland,  SMCA &amp; Jude House, Missionaries &amp; Ministries, Pastor Marvin and Sunday, Healing,  the Poor - Orphan  - Widow - outcast,  Our Rulers in Govt and jobs.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  Groups of two or three.   2 microphones.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  Pray from 7:10 to 7:30  </a:t>
            </a:r>
            <a:r>
              <a:rPr lang="en-US" sz="2400" b="1" dirty="0"/>
              <a:t>(choice to continue praying until 8:00 pm)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  After Action Report (AAR) with people at church, and comments on YouTube.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  Invite to small group prayer on March  24</a:t>
            </a:r>
            <a:r>
              <a:rPr lang="en-US" sz="2400" baseline="30000" dirty="0"/>
              <a:t>th</a:t>
            </a:r>
            <a:r>
              <a:rPr lang="en-US" sz="2400" dirty="0"/>
              <a:t>  (we will continue until </a:t>
            </a:r>
            <a:r>
              <a:rPr lang="en-US" sz="2400" b="1" dirty="0"/>
              <a:t>8:15 pm</a:t>
            </a:r>
            <a:r>
              <a:rPr lang="en-US" sz="2400" dirty="0"/>
              <a:t>)</a:t>
            </a:r>
          </a:p>
        </p:txBody>
      </p:sp>
      <p:pic>
        <p:nvPicPr>
          <p:cNvPr id="2050" name="Picture 2" descr="Image result for praying hands images">
            <a:extLst>
              <a:ext uri="{FF2B5EF4-FFF2-40B4-BE49-F238E27FC236}">
                <a16:creationId xmlns:a16="http://schemas.microsoft.com/office/drawing/2014/main" id="{D9F01A7A-01F3-4005-B51C-8B2C06F4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07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aying hands images">
            <a:extLst>
              <a:ext uri="{FF2B5EF4-FFF2-40B4-BE49-F238E27FC236}">
                <a16:creationId xmlns:a16="http://schemas.microsoft.com/office/drawing/2014/main" id="{2B1A5DEA-BB7B-47C9-B0F2-4E221179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4" y="-1"/>
            <a:ext cx="1628775" cy="21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4532EA3-861E-4202-B619-7F730DD7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40" y="0"/>
            <a:ext cx="3224211" cy="22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8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1390</TotalTime>
  <Words>519</Words>
  <Application>Microsoft Office PowerPoint</Application>
  <PresentationFormat>Widescreen</PresentationFormat>
  <Paragraphs>42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32</cp:revision>
  <cp:lastPrinted>2021-03-10T19:09:49Z</cp:lastPrinted>
  <dcterms:created xsi:type="dcterms:W3CDTF">2020-12-07T02:43:11Z</dcterms:created>
  <dcterms:modified xsi:type="dcterms:W3CDTF">2021-03-10T19:09:51Z</dcterms:modified>
</cp:coreProperties>
</file>