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6"/>
  </p:notesMasterIdLst>
  <p:sldIdLst>
    <p:sldId id="287" r:id="rId2"/>
    <p:sldId id="293" r:id="rId3"/>
    <p:sldId id="294" r:id="rId4"/>
    <p:sldId id="292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x-q8WvfgURU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895350" y="302079"/>
            <a:ext cx="106394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          Fellowship Church - Wednesday Service – March 24,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                                    Title:  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  <a:hlinkClick r:id="rId3"/>
              </a:rPr>
              <a:t>Let us Pray</a:t>
            </a: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series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						    Text:  Luke 11</a:t>
            </a: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                        </a:t>
            </a:r>
            <a:r>
              <a:rPr lang="en-US" sz="2000" dirty="0"/>
              <a:t>Established the need to pray together after study of Hosea and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                                               1 Corinthians 10 in Sunday School, and Pastor Marvin’s approval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“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sng" dirty="0">
                <a:effectLst/>
                <a:latin typeface="Arial" panose="020B0604020202020204" pitchFamily="34" charset="0"/>
              </a:rPr>
              <a:t>Spotlight on Personal </a:t>
            </a:r>
            <a:r>
              <a:rPr lang="en-US" sz="2400" u="sng" dirty="0">
                <a:latin typeface="Arial" panose="020B0604020202020204" pitchFamily="34" charset="0"/>
              </a:rPr>
              <a:t>Revival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087216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perback They Found the Secret : Twenty Lives That Reveal a Touch of Eternity Book">
            <a:extLst>
              <a:ext uri="{FF2B5EF4-FFF2-40B4-BE49-F238E27FC236}">
                <a16:creationId xmlns:a16="http://schemas.microsoft.com/office/drawing/2014/main" id="{4FAC2EF3-BCE9-424D-99CA-988195D2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68" y="3514365"/>
            <a:ext cx="2042110" cy="31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Normal Christian Life   -     By: Watchman Nee&#10;">
            <a:extLst>
              <a:ext uri="{FF2B5EF4-FFF2-40B4-BE49-F238E27FC236}">
                <a16:creationId xmlns:a16="http://schemas.microsoft.com/office/drawing/2014/main" id="{F52AA3E3-0E23-418B-918B-12AD0B4D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4" y="3514365"/>
            <a:ext cx="2042109" cy="31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s Market Paperback True Discipleship Book">
            <a:extLst>
              <a:ext uri="{FF2B5EF4-FFF2-40B4-BE49-F238E27FC236}">
                <a16:creationId xmlns:a16="http://schemas.microsoft.com/office/drawing/2014/main" id="{5B9D0E7F-D4A7-4A77-900D-AC4551CC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48" y="3429000"/>
            <a:ext cx="2159323" cy="32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perback Brokenness: How God Redeems Pain and Suffering Book">
            <a:extLst>
              <a:ext uri="{FF2B5EF4-FFF2-40B4-BE49-F238E27FC236}">
                <a16:creationId xmlns:a16="http://schemas.microsoft.com/office/drawing/2014/main" id="{DA8B08EB-49A0-4668-8054-62C0F49B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41" y="3434673"/>
            <a:ext cx="2000830" cy="316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681289" y="0"/>
            <a:ext cx="10843962" cy="280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/>
              <a:t>God Teaches us Five lessons on group prayer from Luke 11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		Disciples ask Jesus				Teach 				Feb10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11:2-4		Our Father in Heaven			Pattern				Feb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11:5-8		An Earthly Friend				Persist				Mar 10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11:9-10		Ask-Seek-Knock				Pursue				Mar 24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11:11-13	My Earthly &amp; Heavenly Father	Holy Spirit			Apr 7</a:t>
            </a: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CC920-C4A9-4431-B7EE-02A7686AC22D}"/>
              </a:ext>
            </a:extLst>
          </p:cNvPr>
          <p:cNvSpPr txBox="1"/>
          <p:nvPr/>
        </p:nvSpPr>
        <p:spPr>
          <a:xfrm>
            <a:off x="300288" y="2956307"/>
            <a:ext cx="1084396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aseline="30000" dirty="0"/>
              <a:t>Luke 11:2-4 (KJV/WH paraphrase)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2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Father </a:t>
            </a:r>
            <a:r>
              <a:rPr lang="en-US" sz="2400" b="1" dirty="0"/>
              <a:t>in heaven</a:t>
            </a:r>
            <a:r>
              <a:rPr lang="en-US" sz="2400" dirty="0"/>
              <a:t>, </a:t>
            </a:r>
            <a:r>
              <a:rPr lang="en-US" sz="2400" b="1" dirty="0"/>
              <a:t>Hallowed</a:t>
            </a:r>
            <a:r>
              <a:rPr lang="en-US" sz="2400" dirty="0"/>
              <a:t> (holy, set apart, special) be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name.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kingdom come. 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Your</a:t>
            </a:r>
            <a:r>
              <a:rPr lang="en-US" sz="2400" dirty="0"/>
              <a:t> </a:t>
            </a:r>
            <a:r>
              <a:rPr lang="en-US" sz="2400" b="1" dirty="0"/>
              <a:t>will be done, as in heaven, so in earth.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3</a:t>
            </a:r>
            <a:r>
              <a:rPr lang="en-US" sz="2400" dirty="0"/>
              <a:t> Give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b="1" dirty="0"/>
              <a:t> day by day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daily </a:t>
            </a:r>
            <a:r>
              <a:rPr lang="en-US" sz="2400" b="1" dirty="0"/>
              <a:t>bread</a:t>
            </a:r>
            <a:r>
              <a:rPr lang="en-US" sz="2400" dirty="0"/>
              <a:t>. </a:t>
            </a:r>
          </a:p>
          <a:p>
            <a:endParaRPr lang="en-US" sz="2400" baseline="30000" dirty="0"/>
          </a:p>
          <a:p>
            <a:r>
              <a:rPr lang="en-US" sz="2400" baseline="30000" dirty="0"/>
              <a:t>4</a:t>
            </a:r>
            <a:r>
              <a:rPr lang="en-US" sz="2400" dirty="0"/>
              <a:t> </a:t>
            </a:r>
            <a:r>
              <a:rPr lang="en-US" sz="2400" b="1" dirty="0"/>
              <a:t>Forgiv</a:t>
            </a:r>
            <a:r>
              <a:rPr lang="en-US" sz="2400" dirty="0"/>
              <a:t>e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our</a:t>
            </a:r>
            <a:r>
              <a:rPr lang="en-US" sz="2400" dirty="0"/>
              <a:t> </a:t>
            </a:r>
            <a:r>
              <a:rPr lang="en-US" sz="2400" b="1" dirty="0"/>
              <a:t>sins; </a:t>
            </a:r>
            <a:r>
              <a:rPr lang="en-US" sz="2400" dirty="0"/>
              <a:t>for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we</a:t>
            </a:r>
            <a:r>
              <a:rPr lang="en-US" sz="2400" dirty="0"/>
              <a:t> also </a:t>
            </a:r>
            <a:r>
              <a:rPr lang="en-US" sz="2400" b="1" dirty="0"/>
              <a:t>forgive every one </a:t>
            </a:r>
            <a:r>
              <a:rPr lang="en-US" sz="2400" dirty="0"/>
              <a:t>that is indebted to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Lead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not into </a:t>
            </a:r>
            <a:r>
              <a:rPr lang="en-US" sz="2400" b="1" dirty="0"/>
              <a:t>temptation</a:t>
            </a:r>
            <a:r>
              <a:rPr lang="en-US" sz="2400" dirty="0"/>
              <a:t>; but </a:t>
            </a:r>
            <a:r>
              <a:rPr lang="en-US" sz="2400" b="1" dirty="0"/>
              <a:t>deliver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us</a:t>
            </a:r>
            <a:r>
              <a:rPr lang="en-US" sz="2400" dirty="0"/>
              <a:t> from </a:t>
            </a:r>
            <a:r>
              <a:rPr lang="en-US" sz="2400" b="1" dirty="0"/>
              <a:t>evil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63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445419" y="295275"/>
            <a:ext cx="10843962" cy="602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The Basics of all Prayer</a:t>
            </a:r>
          </a:p>
          <a:p>
            <a:pPr algn="ctr">
              <a:lnSpc>
                <a:spcPct val="150000"/>
              </a:lnSpc>
            </a:pPr>
            <a:endParaRPr lang="en-US" sz="1200" b="1" u="sng" dirty="0"/>
          </a:p>
          <a:p>
            <a:pPr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b="1" dirty="0"/>
              <a:t>Pursuant</a:t>
            </a:r>
            <a:r>
              <a:rPr lang="en-US" sz="2000" dirty="0"/>
              <a:t> Prayer (9-10) builds upon the </a:t>
            </a:r>
            <a:r>
              <a:rPr lang="en-US" sz="2000" b="1" dirty="0"/>
              <a:t>Persistent</a:t>
            </a:r>
            <a:r>
              <a:rPr lang="en-US" sz="2000" dirty="0"/>
              <a:t> Prayer (5-8),  which builds upon the </a:t>
            </a:r>
            <a:r>
              <a:rPr lang="en-US" sz="2000" b="1" dirty="0"/>
              <a:t>Pattern </a:t>
            </a:r>
            <a:r>
              <a:rPr lang="en-US" sz="2000" dirty="0"/>
              <a:t>of Prayer (2-4) because of the disciples request to </a:t>
            </a:r>
            <a:r>
              <a:rPr lang="en-US" sz="2000" b="1" dirty="0"/>
              <a:t>teach</a:t>
            </a:r>
            <a:r>
              <a:rPr lang="en-US" sz="2000" dirty="0"/>
              <a:t> </a:t>
            </a:r>
            <a:r>
              <a:rPr lang="en-US" sz="2000" b="1" dirty="0"/>
              <a:t>us</a:t>
            </a:r>
            <a:r>
              <a:rPr lang="en-US" sz="2000" dirty="0"/>
              <a:t> to pray (1)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aseline="30000" dirty="0"/>
              <a:t>9</a:t>
            </a:r>
            <a:r>
              <a:rPr lang="en-US" sz="2000" dirty="0"/>
              <a:t> And I say unto you, </a:t>
            </a:r>
          </a:p>
          <a:p>
            <a:pPr>
              <a:lnSpc>
                <a:spcPct val="150000"/>
              </a:lnSpc>
            </a:pPr>
            <a:endParaRPr lang="en-US" sz="1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Ask</a:t>
            </a:r>
            <a:r>
              <a:rPr lang="en-US" sz="2000" dirty="0"/>
              <a:t>, and it shall be given you;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seek</a:t>
            </a:r>
            <a:r>
              <a:rPr lang="en-US" sz="2000" dirty="0"/>
              <a:t>, and ye shall find;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knock</a:t>
            </a:r>
            <a:r>
              <a:rPr lang="en-US" sz="2000" dirty="0"/>
              <a:t>, and it shall be opened unto you. </a:t>
            </a:r>
          </a:p>
          <a:p>
            <a:pPr>
              <a:lnSpc>
                <a:spcPct val="150000"/>
              </a:lnSpc>
            </a:pPr>
            <a:endParaRPr lang="en-US" sz="2000" baseline="30000" dirty="0"/>
          </a:p>
          <a:p>
            <a:pPr>
              <a:lnSpc>
                <a:spcPct val="150000"/>
              </a:lnSpc>
            </a:pPr>
            <a:r>
              <a:rPr lang="en-US" sz="2000" baseline="30000" dirty="0"/>
              <a:t>10</a:t>
            </a:r>
            <a:r>
              <a:rPr lang="en-US" sz="2000" dirty="0"/>
              <a:t> For every one that asketh receiveth;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and he that seeketh findeth;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and to him that knocketh it shall be opened. </a:t>
            </a:r>
          </a:p>
        </p:txBody>
      </p:sp>
    </p:spTree>
    <p:extLst>
      <p:ext uri="{BB962C8B-B14F-4D97-AF65-F5344CB8AC3E}">
        <p14:creationId xmlns:p14="http://schemas.microsoft.com/office/powerpoint/2010/main" val="62046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395287" y="2481772"/>
            <a:ext cx="11401426" cy="408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Group Prayer (at church and on YouTube)</a:t>
            </a:r>
          </a:p>
          <a:p>
            <a:pPr algn="ctr"/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/>
              <a:t>Prayer Cards (9) on salvation, sanctification, witness in southern Maryland,  SMCA &amp; Jude House, Missionaries &amp; Ministries, Pastor Marvin and Sunday, Healing,  the Poor - Orphan  - Widow - outcast,  Our Rulers in Govt and jobs.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  Groups of two or three.   2 microphones.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  Pray from 7:15 to 7:30  (choice to continue praying until 8:15)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  After Action Report (AAR) with people at church, and comments on YouTube.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 Invite to small group prayer on  April 7</a:t>
            </a:r>
            <a:r>
              <a:rPr lang="en-US" sz="2400" baseline="30000" dirty="0"/>
              <a:t>th</a:t>
            </a:r>
            <a:r>
              <a:rPr lang="en-US" sz="2400" dirty="0"/>
              <a:t>  (we will continue until 8:30 pm)</a:t>
            </a:r>
          </a:p>
        </p:txBody>
      </p:sp>
      <p:pic>
        <p:nvPicPr>
          <p:cNvPr id="2050" name="Picture 2" descr="Image result for praying hands images">
            <a:extLst>
              <a:ext uri="{FF2B5EF4-FFF2-40B4-BE49-F238E27FC236}">
                <a16:creationId xmlns:a16="http://schemas.microsoft.com/office/drawing/2014/main" id="{D9F01A7A-01F3-4005-B51C-8B2C06F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07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aying hands images">
            <a:extLst>
              <a:ext uri="{FF2B5EF4-FFF2-40B4-BE49-F238E27FC236}">
                <a16:creationId xmlns:a16="http://schemas.microsoft.com/office/drawing/2014/main" id="{2B1A5DEA-BB7B-47C9-B0F2-4E221179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4" y="-1"/>
            <a:ext cx="1628775" cy="21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4532EA3-861E-4202-B619-7F730DD7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40" y="0"/>
            <a:ext cx="3224211" cy="22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1411</TotalTime>
  <Words>454</Words>
  <Application>Microsoft Office PowerPoint</Application>
  <PresentationFormat>Widescreen</PresentationFormat>
  <Paragraphs>46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37</cp:revision>
  <cp:lastPrinted>2021-03-24T12:56:10Z</cp:lastPrinted>
  <dcterms:created xsi:type="dcterms:W3CDTF">2020-12-07T02:43:11Z</dcterms:created>
  <dcterms:modified xsi:type="dcterms:W3CDTF">2021-03-24T12:56:11Z</dcterms:modified>
</cp:coreProperties>
</file>