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7"/>
  </p:notesMasterIdLst>
  <p:sldIdLst>
    <p:sldId id="287" r:id="rId2"/>
    <p:sldId id="294" r:id="rId3"/>
    <p:sldId id="291" r:id="rId4"/>
    <p:sldId id="293" r:id="rId5"/>
    <p:sldId id="292" r:id="rId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70DC3-BEF1-420A-BA7D-023418F78573}" v="71" dt="2021-02-09T16:10:5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47E70DC3-BEF1-420A-BA7D-023418F78573}"/>
    <pc:docChg chg="undo custSel addSld delSld modSld sldOrd">
      <pc:chgData name="Bill Heath" userId="e5502471a9019beb" providerId="LiveId" clId="{47E70DC3-BEF1-420A-BA7D-023418F78573}" dt="2021-02-09T16:12:24.518" v="2224" actId="14100"/>
      <pc:docMkLst>
        <pc:docMk/>
      </pc:docMkLst>
      <pc:sldChg chg="addSp delSp modSp mod">
        <pc:chgData name="Bill Heath" userId="e5502471a9019beb" providerId="LiveId" clId="{47E70DC3-BEF1-420A-BA7D-023418F78573}" dt="2021-02-09T15:49:53.612" v="1931" actId="1037"/>
        <pc:sldMkLst>
          <pc:docMk/>
          <pc:sldMk cId="2192779015" sldId="287"/>
        </pc:sldMkLst>
        <pc:spChg chg="mod">
          <ac:chgData name="Bill Heath" userId="e5502471a9019beb" providerId="LiveId" clId="{47E70DC3-BEF1-420A-BA7D-023418F78573}" dt="2021-02-09T15:45:28.584" v="1876" actId="1076"/>
          <ac:spMkLst>
            <pc:docMk/>
            <pc:sldMk cId="2192779015" sldId="287"/>
            <ac:spMk id="12" creationId="{F152C1FB-04D0-41E2-9A58-EA5B94AB674C}"/>
          </ac:spMkLst>
        </pc:spChg>
        <pc:picChg chg="del">
          <ac:chgData name="Bill Heath" userId="e5502471a9019beb" providerId="LiveId" clId="{47E70DC3-BEF1-420A-BA7D-023418F78573}" dt="2021-02-09T15:43:36.627" v="1814" actId="478"/>
          <ac:picMkLst>
            <pc:docMk/>
            <pc:sldMk cId="2192779015" sldId="287"/>
            <ac:picMk id="2" creationId="{81651794-E6B6-48B6-97A2-911441A6CB47}"/>
          </ac:picMkLst>
        </pc:picChg>
        <pc:picChg chg="add mod">
          <ac:chgData name="Bill Heath" userId="e5502471a9019beb" providerId="LiveId" clId="{47E70DC3-BEF1-420A-BA7D-023418F78573}" dt="2021-02-09T15:49:53.612" v="1931" actId="1037"/>
          <ac:picMkLst>
            <pc:docMk/>
            <pc:sldMk cId="2192779015" sldId="287"/>
            <ac:picMk id="3" creationId="{DB4EE170-16F5-4C06-A3A7-B8B931A31E42}"/>
          </ac:picMkLst>
        </pc:picChg>
        <pc:picChg chg="add mod">
          <ac:chgData name="Bill Heath" userId="e5502471a9019beb" providerId="LiveId" clId="{47E70DC3-BEF1-420A-BA7D-023418F78573}" dt="2021-02-09T15:49:42.633" v="1906" actId="1037"/>
          <ac:picMkLst>
            <pc:docMk/>
            <pc:sldMk cId="2192779015" sldId="287"/>
            <ac:picMk id="1028" creationId="{D915800A-4197-4A33-A518-96DEEE510DAC}"/>
          </ac:picMkLst>
        </pc:picChg>
        <pc:picChg chg="add mod">
          <ac:chgData name="Bill Heath" userId="e5502471a9019beb" providerId="LiveId" clId="{47E70DC3-BEF1-420A-BA7D-023418F78573}" dt="2021-02-09T15:49:47.591" v="1917" actId="1037"/>
          <ac:picMkLst>
            <pc:docMk/>
            <pc:sldMk cId="2192779015" sldId="287"/>
            <ac:picMk id="1030" creationId="{32615050-2405-4E66-A91C-6638F1F4B5A9}"/>
          </ac:picMkLst>
        </pc:picChg>
      </pc:sldChg>
      <pc:sldChg chg="modSp mod">
        <pc:chgData name="Bill Heath" userId="e5502471a9019beb" providerId="LiveId" clId="{47E70DC3-BEF1-420A-BA7D-023418F78573}" dt="2021-02-09T15:52:02.967" v="1964" actId="20577"/>
        <pc:sldMkLst>
          <pc:docMk/>
          <pc:sldMk cId="4028942282" sldId="291"/>
        </pc:sldMkLst>
        <pc:spChg chg="mod">
          <ac:chgData name="Bill Heath" userId="e5502471a9019beb" providerId="LiveId" clId="{47E70DC3-BEF1-420A-BA7D-023418F78573}" dt="2021-02-09T15:52:02.967" v="1964" actId="20577"/>
          <ac:spMkLst>
            <pc:docMk/>
            <pc:sldMk cId="4028942282" sldId="291"/>
            <ac:spMk id="2" creationId="{7E8F82DA-49B4-475F-ABAB-A9E41047408D}"/>
          </ac:spMkLst>
        </pc:spChg>
      </pc:sldChg>
      <pc:sldChg chg="addSp modSp mod ord">
        <pc:chgData name="Bill Heath" userId="e5502471a9019beb" providerId="LiveId" clId="{47E70DC3-BEF1-420A-BA7D-023418F78573}" dt="2021-02-09T16:12:24.518" v="2224" actId="14100"/>
        <pc:sldMkLst>
          <pc:docMk/>
          <pc:sldMk cId="279468414" sldId="292"/>
        </pc:sldMkLst>
        <pc:spChg chg="mod">
          <ac:chgData name="Bill Heath" userId="e5502471a9019beb" providerId="LiveId" clId="{47E70DC3-BEF1-420A-BA7D-023418F78573}" dt="2021-02-09T16:12:24.518" v="2224" actId="14100"/>
          <ac:spMkLst>
            <pc:docMk/>
            <pc:sldMk cId="279468414" sldId="292"/>
            <ac:spMk id="2" creationId="{7E8F82DA-49B4-475F-ABAB-A9E41047408D}"/>
          </ac:spMkLst>
        </pc:spChg>
        <pc:picChg chg="add mod">
          <ac:chgData name="Bill Heath" userId="e5502471a9019beb" providerId="LiveId" clId="{47E70DC3-BEF1-420A-BA7D-023418F78573}" dt="2021-02-09T16:08:39.761" v="2131" actId="1076"/>
          <ac:picMkLst>
            <pc:docMk/>
            <pc:sldMk cId="279468414" sldId="292"/>
            <ac:picMk id="2050" creationId="{D9F01A7A-01F3-4005-B51C-8B2C06F45B10}"/>
          </ac:picMkLst>
        </pc:picChg>
        <pc:picChg chg="add mod">
          <ac:chgData name="Bill Heath" userId="e5502471a9019beb" providerId="LiveId" clId="{47E70DC3-BEF1-420A-BA7D-023418F78573}" dt="2021-02-09T16:10:51.395" v="2197" actId="1076"/>
          <ac:picMkLst>
            <pc:docMk/>
            <pc:sldMk cId="279468414" sldId="292"/>
            <ac:picMk id="2052" creationId="{2B1A5DEA-BB7B-47C9-B0F2-4E221179F38A}"/>
          </ac:picMkLst>
        </pc:picChg>
      </pc:sldChg>
      <pc:sldChg chg="modSp add mod">
        <pc:chgData name="Bill Heath" userId="e5502471a9019beb" providerId="LiveId" clId="{47E70DC3-BEF1-420A-BA7D-023418F78573}" dt="2021-02-09T15:56:52.823" v="2046" actId="20577"/>
        <pc:sldMkLst>
          <pc:docMk/>
          <pc:sldMk cId="1515631124" sldId="293"/>
        </pc:sldMkLst>
        <pc:spChg chg="mod">
          <ac:chgData name="Bill Heath" userId="e5502471a9019beb" providerId="LiveId" clId="{47E70DC3-BEF1-420A-BA7D-023418F78573}" dt="2021-02-09T15:56:52.823" v="2046" actId="20577"/>
          <ac:spMkLst>
            <pc:docMk/>
            <pc:sldMk cId="1515631124" sldId="293"/>
            <ac:spMk id="2" creationId="{7E8F82DA-49B4-475F-ABAB-A9E41047408D}"/>
          </ac:spMkLst>
        </pc:spChg>
      </pc:sldChg>
      <pc:sldChg chg="modSp new mod">
        <pc:chgData name="Bill Heath" userId="e5502471a9019beb" providerId="LiveId" clId="{47E70DC3-BEF1-420A-BA7D-023418F78573}" dt="2021-02-09T15:45:02.200" v="1873" actId="20577"/>
        <pc:sldMkLst>
          <pc:docMk/>
          <pc:sldMk cId="502285882" sldId="294"/>
        </pc:sldMkLst>
        <pc:spChg chg="mod">
          <ac:chgData name="Bill Heath" userId="e5502471a9019beb" providerId="LiveId" clId="{47E70DC3-BEF1-420A-BA7D-023418F78573}" dt="2021-02-09T15:37:31.880" v="1803" actId="20577"/>
          <ac:spMkLst>
            <pc:docMk/>
            <pc:sldMk cId="502285882" sldId="294"/>
            <ac:spMk id="2" creationId="{ED9C9378-AF3F-4AAD-B265-D99169BB91F3}"/>
          </ac:spMkLst>
        </pc:spChg>
        <pc:spChg chg="mod">
          <ac:chgData name="Bill Heath" userId="e5502471a9019beb" providerId="LiveId" clId="{47E70DC3-BEF1-420A-BA7D-023418F78573}" dt="2021-02-09T15:45:02.200" v="1873" actId="20577"/>
          <ac:spMkLst>
            <pc:docMk/>
            <pc:sldMk cId="502285882" sldId="294"/>
            <ac:spMk id="3" creationId="{662E8F20-6601-4FCF-8279-C44A6BBF9632}"/>
          </ac:spMkLst>
        </pc:spChg>
      </pc:sldChg>
      <pc:sldChg chg="add del">
        <pc:chgData name="Bill Heath" userId="e5502471a9019beb" providerId="LiveId" clId="{47E70DC3-BEF1-420A-BA7D-023418F78573}" dt="2021-01-31T21:19:43.566" v="8" actId="2696"/>
        <pc:sldMkLst>
          <pc:docMk/>
          <pc:sldMk cId="2481083097" sldId="294"/>
        </pc:sldMkLst>
      </pc:sldChg>
      <pc:sldChg chg="add del">
        <pc:chgData name="Bill Heath" userId="e5502471a9019beb" providerId="LiveId" clId="{47E70DC3-BEF1-420A-BA7D-023418F78573}" dt="2021-01-31T21:19:35.241" v="6" actId="2696"/>
        <pc:sldMkLst>
          <pc:docMk/>
          <pc:sldMk cId="2880809984" sldId="294"/>
        </pc:sldMkLst>
      </pc:sldChg>
      <pc:sldChg chg="add del">
        <pc:chgData name="Bill Heath" userId="e5502471a9019beb" providerId="LiveId" clId="{47E70DC3-BEF1-420A-BA7D-023418F78573}" dt="2021-01-31T21:19:03.702" v="4" actId="2696"/>
        <pc:sldMkLst>
          <pc:docMk/>
          <pc:sldMk cId="3052981284" sldId="294"/>
        </pc:sldMkLst>
      </pc:sldChg>
      <pc:sldChg chg="add del">
        <pc:chgData name="Bill Heath" userId="e5502471a9019beb" providerId="LiveId" clId="{47E70DC3-BEF1-420A-BA7D-023418F78573}" dt="2021-01-31T21:18:49.515" v="2" actId="2696"/>
        <pc:sldMkLst>
          <pc:docMk/>
          <pc:sldMk cId="4149683591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bevans.com/locations/waldorf-2" TargetMode="External"/><Relationship Id="rId3" Type="http://schemas.openxmlformats.org/officeDocument/2006/relationships/hyperlink" Target="https://www.youtube.com/channel/UCbaTXwgLHDU5S_tu4YCGmog?view_as=subscriber" TargetMode="External"/><Relationship Id="rId7" Type="http://schemas.openxmlformats.org/officeDocument/2006/relationships/hyperlink" Target="https://websites.godaddy.com/prayer-helps-files#904cce54-a7e2-413c-81f4-80319644448a" TargetMode="External"/><Relationship Id="rId2" Type="http://schemas.openxmlformats.org/officeDocument/2006/relationships/hyperlink" Target="https://fellowshipchurchwhiteplai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sites.godaddy.com/prayer-helps#9c24bfcf-6f6e-4ee6-9252-a9275ef87ecb" TargetMode="External"/><Relationship Id="rId11" Type="http://schemas.openxmlformats.org/officeDocument/2006/relationships/hyperlink" Target="https://app.pureflix.com/videos/393511462821/john-light?recommended=q%3Ajohn%20light" TargetMode="External"/><Relationship Id="rId5" Type="http://schemas.openxmlformats.org/officeDocument/2006/relationships/hyperlink" Target="https://websites.godaddy.com/music#d47079fa-1643-4080-b41d-1da7f6893f97" TargetMode="External"/><Relationship Id="rId10" Type="http://schemas.openxmlformats.org/officeDocument/2006/relationships/hyperlink" Target="https://app.pureflix.com/?hsa_cam=389210077&amp;hsa_grp=1166582335872363&amp;hsa_mt=e&amp;hsa_src=%7Bad%20network%7D&amp;hsa_ad=&amp;hsa_acc=%7BID%20of%20account%2Fcustomer%7D&amp;hsa_net=bing&amp;hsa_kw=pure%20flix&amp;hsa_tgt=kwd-72911802817585%3Aloc-190&amp;hsa_ver=3&amp;msclkid=87a53735a8a5159f0f3068be22678816&amp;utm_source=bing&amp;utm_medium=cpc&amp;utm_campaign=_Search_Brand&amp;utm_term=pure%20flix&amp;utm_content=Exact" TargetMode="External"/><Relationship Id="rId4" Type="http://schemas.openxmlformats.org/officeDocument/2006/relationships/hyperlink" Target="https://websites.godaddy.com/sunday-school#f227c367-e285-4f90-8155-f209554958b0" TargetMode="External"/><Relationship Id="rId9" Type="http://schemas.openxmlformats.org/officeDocument/2006/relationships/hyperlink" Target="https://websites.godaddy.com/discipleship#64301069-b309-404b-821f-a1394ae30a7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Deep+Prayer+Music&amp;&amp;view=detail&amp;mid=56723281C3EDB6E7DAA256723281C3EDB6E7DAA2&amp;&amp;FORM=VRDGAR&amp;ru=%2Fvideos%2Fsearch%3Fq%3DDeep%2BPrayer%2BMusic%26FORM%3DVDMHR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51114" y="302079"/>
            <a:ext cx="11440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- Wednesday Service – February 10,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	Title:  Let us  Pray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							Text:  Luke 11</a:t>
            </a: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  	Established need after study of Hosea and 1 Corinthians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					10 in Sunday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                                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230091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oliver north quotes">
            <a:extLst>
              <a:ext uri="{FF2B5EF4-FFF2-40B4-BE49-F238E27FC236}">
                <a16:creationId xmlns:a16="http://schemas.microsoft.com/office/drawing/2014/main" id="{DB4EE170-16F5-4C06-A3A7-B8B931A3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54" y="3539368"/>
            <a:ext cx="2952749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liver north quotes">
            <a:extLst>
              <a:ext uri="{FF2B5EF4-FFF2-40B4-BE49-F238E27FC236}">
                <a16:creationId xmlns:a16="http://schemas.microsoft.com/office/drawing/2014/main" id="{D915800A-4197-4A33-A518-96DEEE51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39368"/>
            <a:ext cx="22479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iver north quotes">
            <a:extLst>
              <a:ext uri="{FF2B5EF4-FFF2-40B4-BE49-F238E27FC236}">
                <a16:creationId xmlns:a16="http://schemas.microsoft.com/office/drawing/2014/main" id="{32615050-2405-4E66-A91C-6638F1F4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89" y="3539368"/>
            <a:ext cx="5740437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9378-AF3F-4AAD-B265-D99169BB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42875"/>
            <a:ext cx="11382375" cy="619125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Fellowship Church White Plains Maryland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8F20-6601-4FCF-8279-C44A6BBF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57250"/>
            <a:ext cx="10353762" cy="569595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0" dirty="0">
                <a:effectLst/>
                <a:latin typeface="Open Sans"/>
              </a:rPr>
              <a:t>Sunday</a:t>
            </a:r>
            <a:r>
              <a:rPr lang="en-US" b="0" i="0" dirty="0">
                <a:effectLst/>
                <a:latin typeface="Open Sans"/>
              </a:rPr>
              <a:t> Service - at church or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3"/>
              </a:rPr>
              <a:t>YouTube Live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</a:p>
          <a:p>
            <a:pPr marL="0" indent="0" algn="l" rtl="0">
              <a:buNone/>
            </a:pPr>
            <a:r>
              <a:rPr lang="en-US" b="0" i="0" dirty="0">
                <a:effectLst/>
                <a:latin typeface="Open Sans"/>
              </a:rPr>
              <a:t>10:00 School </a:t>
            </a:r>
            <a:r>
              <a:rPr lang="en-US" u="sng" dirty="0">
                <a:solidFill>
                  <a:srgbClr val="283878"/>
                </a:solidFill>
                <a:effectLst/>
                <a:latin typeface="Open Sans"/>
                <a:hlinkClick r:id="rId4"/>
              </a:rPr>
              <a:t>handout </a:t>
            </a:r>
            <a:r>
              <a:rPr lang="en-US" b="0" i="0" dirty="0">
                <a:solidFill>
                  <a:srgbClr val="283878"/>
                </a:solidFill>
                <a:effectLst/>
                <a:latin typeface="Open Sans"/>
              </a:rPr>
              <a:t> </a:t>
            </a:r>
            <a:r>
              <a:rPr lang="en-US" b="0" i="0" dirty="0">
                <a:solidFill>
                  <a:schemeClr val="bg2"/>
                </a:solidFill>
                <a:effectLst/>
                <a:latin typeface="Open Sans"/>
              </a:rPr>
              <a:t>(1 Corinthians 10:13, Victory in Temptation)</a:t>
            </a:r>
          </a:p>
          <a:p>
            <a:pPr marL="0" indent="0" algn="l" rtl="0">
              <a:buNone/>
            </a:pPr>
            <a:r>
              <a:rPr lang="en-US" b="0" i="0" dirty="0">
                <a:effectLst/>
                <a:latin typeface="Open Sans"/>
              </a:rPr>
              <a:t>10:40 Service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5"/>
              </a:rPr>
              <a:t>music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</a:p>
          <a:p>
            <a:pPr marL="0" indent="0" algn="l" rtl="0">
              <a:buNone/>
            </a:pPr>
            <a:r>
              <a:rPr lang="en-US" b="0" i="0" dirty="0">
                <a:effectLst/>
                <a:latin typeface="Open Sans"/>
              </a:rPr>
              <a:t>11:00 Message by Pastor Marvin 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Harris</a:t>
            </a:r>
          </a:p>
          <a:p>
            <a:pPr marL="0" indent="0" algn="l" rtl="0">
              <a:buNone/>
            </a:pPr>
            <a:r>
              <a:rPr lang="en-US" b="1" i="0" dirty="0">
                <a:effectLst/>
                <a:latin typeface="Open Sans"/>
              </a:rPr>
              <a:t>Wednesday </a:t>
            </a:r>
            <a:r>
              <a:rPr lang="en-US" b="0" i="0" dirty="0">
                <a:effectLst/>
                <a:latin typeface="Open Sans"/>
              </a:rPr>
              <a:t>Service - at church or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3"/>
              </a:rPr>
              <a:t>YouTube Live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</a:p>
          <a:p>
            <a:pPr marL="0" indent="0" algn="l" rtl="0">
              <a:buNone/>
            </a:pPr>
            <a:r>
              <a:rPr lang="en-US" b="0" i="0" dirty="0">
                <a:effectLst/>
                <a:latin typeface="Open Sans"/>
              </a:rPr>
              <a:t>6:30 pm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6"/>
              </a:rPr>
              <a:t>Prayer Helps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,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7"/>
              </a:rPr>
              <a:t>Handout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</a:p>
          <a:p>
            <a:pPr marL="0" indent="0" algn="l" rtl="0">
              <a:buNone/>
            </a:pPr>
            <a:r>
              <a:rPr lang="en-US" b="1" i="0" dirty="0">
                <a:effectLst/>
                <a:latin typeface="Open Sans"/>
              </a:rPr>
              <a:t>Thursday</a:t>
            </a:r>
            <a:r>
              <a:rPr lang="en-US" b="0" i="0" dirty="0">
                <a:effectLst/>
                <a:latin typeface="Open Sans"/>
              </a:rPr>
              <a:t> at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8"/>
              </a:rPr>
              <a:t>Bob Evans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b="0" i="0" dirty="0">
                <a:effectLst/>
                <a:latin typeface="Open Sans"/>
              </a:rPr>
              <a:t>8:30 am Breakfast-Prayer-Small Group Bible Study </a:t>
            </a:r>
            <a:br>
              <a:rPr lang="en-US" b="0" i="0" dirty="0">
                <a:solidFill>
                  <a:srgbClr val="5E5E5E"/>
                </a:solidFill>
                <a:effectLst/>
                <a:latin typeface="Open Sans"/>
              </a:rPr>
            </a:br>
            <a:endParaRPr lang="en-US" b="0" i="0" dirty="0">
              <a:solidFill>
                <a:srgbClr val="5E5E5E"/>
              </a:solidFill>
              <a:effectLst/>
              <a:latin typeface="Open Sans"/>
            </a:endParaRP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9"/>
              </a:rPr>
              <a:t>2021 Daily Quiet Time Schedule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</a:rPr>
              <a:t> 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Hebrews finishes today.  1</a:t>
            </a:r>
            <a:r>
              <a:rPr lang="en-US" sz="2000" dirty="0">
                <a:latin typeface="Arial" panose="020B0604020202020204" pitchFamily="34" charset="0"/>
              </a:rPr>
              <a:t> John starts tomorrow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sz="2000" b="0" i="0" dirty="0">
              <a:effectLst/>
              <a:latin typeface="Arial" panose="020B0604020202020204" pitchFamily="34" charset="0"/>
            </a:endParaRPr>
          </a:p>
          <a:p>
            <a:pPr marL="0" indent="0" algn="l" rtl="0">
              <a:lnSpc>
                <a:spcPct val="100000"/>
              </a:lnSpc>
              <a:buNone/>
            </a:pPr>
            <a:br>
              <a:rPr lang="en-US" b="0" i="0" dirty="0">
                <a:solidFill>
                  <a:srgbClr val="5E5E5E"/>
                </a:solidFill>
                <a:effectLst/>
                <a:latin typeface="Open Sans"/>
              </a:rPr>
            </a:b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10"/>
              </a:rPr>
              <a:t>Pure Flix</a:t>
            </a:r>
            <a:r>
              <a:rPr lang="en-US" b="0" i="0" dirty="0">
                <a:solidFill>
                  <a:srgbClr val="5E5E5E"/>
                </a:solidFill>
                <a:effectLst/>
                <a:latin typeface="Open Sans"/>
              </a:rPr>
              <a:t> </a:t>
            </a:r>
            <a:r>
              <a:rPr lang="en-US" b="0" i="0" dirty="0">
                <a:effectLst/>
                <a:latin typeface="Open Sans"/>
              </a:rPr>
              <a:t>- Spiritually healthy movies (30 days free trial)    Recommend:  </a:t>
            </a:r>
            <a:r>
              <a:rPr lang="en-US" b="0" i="0" u="sng" dirty="0">
                <a:solidFill>
                  <a:srgbClr val="283878"/>
                </a:solidFill>
                <a:effectLst/>
                <a:latin typeface="Open Sans"/>
                <a:hlinkClick r:id="rId11"/>
              </a:rPr>
              <a:t>John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8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81213" y="368218"/>
            <a:ext cx="1201553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Three Priorities of  </a:t>
            </a:r>
            <a:r>
              <a:rPr lang="en-US" sz="2400" b="1" dirty="0"/>
              <a:t>Sound Doctrine, </a:t>
            </a:r>
            <a:r>
              <a:rPr lang="en-US" sz="2400" dirty="0"/>
              <a:t>mind, words, speech, &amp; faith</a:t>
            </a:r>
          </a:p>
          <a:p>
            <a:pPr algn="ctr"/>
            <a:endParaRPr lang="en-US" sz="2400" dirty="0"/>
          </a:p>
          <a:p>
            <a:pPr algn="ctr"/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400" u="sng" dirty="0"/>
              <a:t>Tier </a:t>
            </a:r>
            <a:r>
              <a:rPr lang="en-US" sz="2000" u="sng" dirty="0"/>
              <a:t>(bottom-up)</a:t>
            </a:r>
            <a:r>
              <a:rPr lang="en-US" sz="2400" dirty="0"/>
              <a:t>	</a:t>
            </a:r>
            <a:r>
              <a:rPr lang="en-US" sz="2400" u="sng" dirty="0"/>
              <a:t>Severity</a:t>
            </a:r>
            <a:r>
              <a:rPr lang="en-US" sz="2400" dirty="0"/>
              <a:t>				</a:t>
            </a:r>
            <a:r>
              <a:rPr lang="en-US" sz="2400" u="sng" dirty="0"/>
              <a:t>Consequence</a:t>
            </a:r>
            <a:r>
              <a:rPr lang="en-US" sz="2400" dirty="0"/>
              <a:t>			</a:t>
            </a:r>
            <a:r>
              <a:rPr lang="en-US" sz="2400" u="sng" dirty="0"/>
              <a:t>Scripture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1-Salvation		Most Important   	Eternal Life or death	John 3:16-17, Eph 2:8-9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2-Sanctification   Very Important	Eternal Reward 	</a:t>
            </a:r>
            <a:r>
              <a:rPr lang="en-US" sz="2400" dirty="0"/>
              <a:t>	1 </a:t>
            </a:r>
            <a:r>
              <a:rPr lang="en-US" sz="2400" dirty="0" err="1"/>
              <a:t>Thes</a:t>
            </a:r>
            <a:r>
              <a:rPr lang="en-US" sz="2400" dirty="0"/>
              <a:t> 5:23, 1 Cor 3:1-4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3-Solid Rock 		Important			Sound	 Doctrine			Parable in Luke 6:47-49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   </a:t>
            </a:r>
            <a:r>
              <a:rPr lang="en-US" sz="2400" u="sng" dirty="0"/>
              <a:t>Other</a:t>
            </a:r>
            <a:r>
              <a:rPr lang="en-US" sz="2400" dirty="0"/>
              <a:t>			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Sand			Not Important									Parable in Luke 6:47-49</a:t>
            </a:r>
          </a:p>
          <a:p>
            <a:r>
              <a:rPr lang="en-US" sz="2400" dirty="0"/>
              <a:t>    			        (myths, fables, wives tales, psychology, philosophy, tradition, culture)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D92C4-4BA9-4A80-9444-697101A4C1EF}"/>
              </a:ext>
            </a:extLst>
          </p:cNvPr>
          <p:cNvSpPr/>
          <p:nvPr/>
        </p:nvSpPr>
        <p:spPr>
          <a:xfrm>
            <a:off x="176463" y="847726"/>
            <a:ext cx="2172842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FCE0-0DC2-40DD-96EF-5580914B4E83}"/>
              </a:ext>
            </a:extLst>
          </p:cNvPr>
          <p:cNvSpPr/>
          <p:nvPr/>
        </p:nvSpPr>
        <p:spPr>
          <a:xfrm>
            <a:off x="827853" y="364960"/>
            <a:ext cx="870048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8F0BE-D9A6-4812-9F93-E2FCAC082BFB}"/>
              </a:ext>
            </a:extLst>
          </p:cNvPr>
          <p:cNvSpPr/>
          <p:nvPr/>
        </p:nvSpPr>
        <p:spPr>
          <a:xfrm>
            <a:off x="312890" y="606343"/>
            <a:ext cx="1899987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894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-161759"/>
            <a:ext cx="12015537" cy="5750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Luke 11 (KJV)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SPEAK LORD: Prayer Music 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Luke 11:1 (KJV) </a:t>
            </a:r>
            <a:r>
              <a:rPr lang="en-US" sz="2400" dirty="0"/>
              <a:t>¶ And it came to pass, that, as he was praying in a certain place, when he ceased, one of his disciples said unto him, Lord, teach us to pray, as John also taught his disciples.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Three lessons on how to pray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11:2-4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11:5-8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11:9-13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509839" y="1766471"/>
            <a:ext cx="11263062" cy="4780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Group Prayer (at church or on YouTube)</a:t>
            </a:r>
          </a:p>
          <a:p>
            <a:pPr algn="ctr"/>
            <a:endParaRPr lang="en-US" sz="2400" b="1" dirty="0"/>
          </a:p>
          <a:p>
            <a:r>
              <a:rPr lang="en-US" sz="2400" dirty="0"/>
              <a:t>1.   Meet in families or men with men and women with women (and C19  rules)	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/>
              <a:t>Prayer Cards.  Establish a group leader for procedure and posture.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/>
              <a:t>Pray from 7:10 to 7:25 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/>
              <a:t>Finish in prayer, then YouTube stops.   AAR for people at church.</a:t>
            </a:r>
          </a:p>
          <a:p>
            <a:pPr marL="457200" indent="-457200">
              <a:lnSpc>
                <a:spcPct val="200000"/>
              </a:lnSpc>
              <a:buAutoNum type="arabicPeriod" startAt="2"/>
            </a:pPr>
            <a:r>
              <a:rPr lang="en-US" sz="2400" dirty="0"/>
              <a:t>Continue in prayer as long as small group desires at church or at home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  				Invite to small group prayer on February 24</a:t>
            </a:r>
            <a:r>
              <a:rPr lang="en-US" sz="2400" baseline="30000" dirty="0"/>
              <a:t>th</a:t>
            </a:r>
            <a:endParaRPr lang="en-US" sz="1200" dirty="0"/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aying hands images">
            <a:extLst>
              <a:ext uri="{FF2B5EF4-FFF2-40B4-BE49-F238E27FC236}">
                <a16:creationId xmlns:a16="http://schemas.microsoft.com/office/drawing/2014/main" id="{2B1A5DEA-BB7B-47C9-B0F2-4E22117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0"/>
            <a:ext cx="1624012" cy="21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740</TotalTime>
  <Words>429</Words>
  <Application>Microsoft Office PowerPoint</Application>
  <PresentationFormat>Widescreen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Open Sans</vt:lpstr>
      <vt:lpstr>Rockwell</vt:lpstr>
      <vt:lpstr>Damask</vt:lpstr>
      <vt:lpstr>PowerPoint Presentation</vt:lpstr>
      <vt:lpstr>Fellowship Church White Plains Maryland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5</cp:revision>
  <cp:lastPrinted>2021-01-27T18:29:43Z</cp:lastPrinted>
  <dcterms:created xsi:type="dcterms:W3CDTF">2020-12-07T02:43:11Z</dcterms:created>
  <dcterms:modified xsi:type="dcterms:W3CDTF">2021-02-09T16:12:36Z</dcterms:modified>
</cp:coreProperties>
</file>