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7" r:id="rId3"/>
    <p:sldId id="278" r:id="rId4"/>
    <p:sldId id="275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93558-BF30-4BE9-BC02-C0FF6DCA4D4D}" v="228" dt="2022-09-03T14:55:57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4F893558-BF30-4BE9-BC02-C0FF6DCA4D4D}"/>
    <pc:docChg chg="undo custSel addSld modSld sldOrd">
      <pc:chgData name="Bill" userId="e5502471a9019beb" providerId="LiveId" clId="{4F893558-BF30-4BE9-BC02-C0FF6DCA4D4D}" dt="2022-09-04T12:21:42.818" v="2726" actId="6549"/>
      <pc:docMkLst>
        <pc:docMk/>
      </pc:docMkLst>
      <pc:sldChg chg="modSp">
        <pc:chgData name="Bill" userId="e5502471a9019beb" providerId="LiveId" clId="{4F893558-BF30-4BE9-BC02-C0FF6DCA4D4D}" dt="2022-09-02T01:39:21.263" v="72" actId="6549"/>
        <pc:sldMkLst>
          <pc:docMk/>
          <pc:sldMk cId="1657442728" sldId="256"/>
        </pc:sldMkLst>
        <pc:spChg chg="mod">
          <ac:chgData name="Bill" userId="e5502471a9019beb" providerId="LiveId" clId="{4F893558-BF30-4BE9-BC02-C0FF6DCA4D4D}" dt="2022-09-02T01:39:21.263" v="72" actId="6549"/>
          <ac:spMkLst>
            <pc:docMk/>
            <pc:sldMk cId="1657442728" sldId="256"/>
            <ac:spMk id="2" creationId="{CC1912F7-3EA2-4396-8A5E-275ED1B3D3C5}"/>
          </ac:spMkLst>
        </pc:spChg>
      </pc:sldChg>
      <pc:sldChg chg="addSp delSp modSp mod setBg">
        <pc:chgData name="Bill" userId="e5502471a9019beb" providerId="LiveId" clId="{4F893558-BF30-4BE9-BC02-C0FF6DCA4D4D}" dt="2022-09-04T12:21:42.818" v="2726" actId="6549"/>
        <pc:sldMkLst>
          <pc:docMk/>
          <pc:sldMk cId="1832529462" sldId="275"/>
        </pc:sldMkLst>
        <pc:spChg chg="mod ord">
          <ac:chgData name="Bill" userId="e5502471a9019beb" providerId="LiveId" clId="{4F893558-BF30-4BE9-BC02-C0FF6DCA4D4D}" dt="2022-09-04T12:21:42.818" v="2726" actId="6549"/>
          <ac:spMkLst>
            <pc:docMk/>
            <pc:sldMk cId="1832529462" sldId="275"/>
            <ac:spMk id="2" creationId="{6D10A524-DE47-4733-A5C4-6CB325176FEE}"/>
          </ac:spMkLst>
        </pc:spChg>
        <pc:spChg chg="mod">
          <ac:chgData name="Bill" userId="e5502471a9019beb" providerId="LiveId" clId="{4F893558-BF30-4BE9-BC02-C0FF6DCA4D4D}" dt="2022-09-03T14:31:27.340" v="1639"/>
          <ac:spMkLst>
            <pc:docMk/>
            <pc:sldMk cId="1832529462" sldId="275"/>
            <ac:spMk id="3" creationId="{9C6C2478-E982-45B8-BC5F-460F486BB217}"/>
          </ac:spMkLst>
        </pc:spChg>
        <pc:spChg chg="mod ord">
          <ac:chgData name="Bill" userId="e5502471a9019beb" providerId="LiveId" clId="{4F893558-BF30-4BE9-BC02-C0FF6DCA4D4D}" dt="2022-09-03T14:31:27.340" v="1639"/>
          <ac:spMkLst>
            <pc:docMk/>
            <pc:sldMk cId="1832529462" sldId="275"/>
            <ac:spMk id="6" creationId="{C0667D2F-BD80-D3BE-C719-19F87937C23F}"/>
          </ac:spMkLst>
        </pc:spChg>
        <pc:spChg chg="add del">
          <ac:chgData name="Bill" userId="e5502471a9019beb" providerId="LiveId" clId="{4F893558-BF30-4BE9-BC02-C0FF6DCA4D4D}" dt="2022-09-03T14:31:27.340" v="1639"/>
          <ac:spMkLst>
            <pc:docMk/>
            <pc:sldMk cId="1832529462" sldId="275"/>
            <ac:spMk id="1033" creationId="{C4E4288A-DFC8-40A2-90E5-70E851A933AD}"/>
          </ac:spMkLst>
        </pc:spChg>
        <pc:spChg chg="add del">
          <ac:chgData name="Bill" userId="e5502471a9019beb" providerId="LiveId" clId="{4F893558-BF30-4BE9-BC02-C0FF6DCA4D4D}" dt="2022-09-03T14:31:27.340" v="1639"/>
          <ac:spMkLst>
            <pc:docMk/>
            <pc:sldMk cId="1832529462" sldId="275"/>
            <ac:spMk id="1039" creationId="{BD2BFF02-DF78-4F07-B176-52514E13127D}"/>
          </ac:spMkLst>
        </pc:spChg>
        <pc:spChg chg="add del">
          <ac:chgData name="Bill" userId="e5502471a9019beb" providerId="LiveId" clId="{4F893558-BF30-4BE9-BC02-C0FF6DCA4D4D}" dt="2022-09-03T14:31:27.340" v="1639"/>
          <ac:spMkLst>
            <pc:docMk/>
            <pc:sldMk cId="1832529462" sldId="275"/>
            <ac:spMk id="1041" creationId="{0DB06EAB-7D8C-403A-86C5-B5FD79A13650}"/>
          </ac:spMkLst>
        </pc:spChg>
        <pc:grpChg chg="add del">
          <ac:chgData name="Bill" userId="e5502471a9019beb" providerId="LiveId" clId="{4F893558-BF30-4BE9-BC02-C0FF6DCA4D4D}" dt="2022-09-03T14:31:27.340" v="1639"/>
          <ac:grpSpMkLst>
            <pc:docMk/>
            <pc:sldMk cId="1832529462" sldId="275"/>
            <ac:grpSpMk id="1035" creationId="{B63C2D82-D4FA-4A37-BB01-1E7B21E4FF20}"/>
          </ac:grpSpMkLst>
        </pc:grpChg>
        <pc:picChg chg="add del">
          <ac:chgData name="Bill" userId="e5502471a9019beb" providerId="LiveId" clId="{4F893558-BF30-4BE9-BC02-C0FF6DCA4D4D}" dt="2022-09-03T14:28:13.802" v="1621" actId="478"/>
          <ac:picMkLst>
            <pc:docMk/>
            <pc:sldMk cId="1832529462" sldId="275"/>
            <ac:picMk id="4" creationId="{D22A5602-785F-6D36-9098-65E92ED7A26D}"/>
          </ac:picMkLst>
        </pc:picChg>
        <pc:picChg chg="add del mod">
          <ac:chgData name="Bill" userId="e5502471a9019beb" providerId="LiveId" clId="{4F893558-BF30-4BE9-BC02-C0FF6DCA4D4D}" dt="2022-09-03T14:55:51.862" v="2102" actId="1038"/>
          <ac:picMkLst>
            <pc:docMk/>
            <pc:sldMk cId="1832529462" sldId="275"/>
            <ac:picMk id="1026" creationId="{DB423371-3481-DEAD-0FBC-07ADC43C22A3}"/>
          </ac:picMkLst>
        </pc:picChg>
        <pc:picChg chg="add mod">
          <ac:chgData name="Bill" userId="e5502471a9019beb" providerId="LiveId" clId="{4F893558-BF30-4BE9-BC02-C0FF6DCA4D4D}" dt="2022-09-03T14:55:57.083" v="2103" actId="1038"/>
          <ac:picMkLst>
            <pc:docMk/>
            <pc:sldMk cId="1832529462" sldId="275"/>
            <ac:picMk id="1028" creationId="{B996D9DA-CCFB-4486-4899-1E1DDD4A60A1}"/>
          </ac:picMkLst>
        </pc:picChg>
      </pc:sldChg>
      <pc:sldChg chg="addSp modSp mod">
        <pc:chgData name="Bill" userId="e5502471a9019beb" providerId="LiveId" clId="{4F893558-BF30-4BE9-BC02-C0FF6DCA4D4D}" dt="2022-09-03T14:04:09.665" v="1327" actId="20577"/>
        <pc:sldMkLst>
          <pc:docMk/>
          <pc:sldMk cId="1385803785" sldId="277"/>
        </pc:sldMkLst>
        <pc:spChg chg="mod">
          <ac:chgData name="Bill" userId="e5502471a9019beb" providerId="LiveId" clId="{4F893558-BF30-4BE9-BC02-C0FF6DCA4D4D}" dt="2022-09-03T14:04:09.665" v="1327" actId="20577"/>
          <ac:spMkLst>
            <pc:docMk/>
            <pc:sldMk cId="1385803785" sldId="277"/>
            <ac:spMk id="2" creationId="{21A1545C-5DB6-468B-EB08-3FEC65E68415}"/>
          </ac:spMkLst>
        </pc:spChg>
        <pc:spChg chg="add mod">
          <ac:chgData name="Bill" userId="e5502471a9019beb" providerId="LiveId" clId="{4F893558-BF30-4BE9-BC02-C0FF6DCA4D4D}" dt="2022-09-03T11:42:28.685" v="1232" actId="20577"/>
          <ac:spMkLst>
            <pc:docMk/>
            <pc:sldMk cId="1385803785" sldId="277"/>
            <ac:spMk id="4" creationId="{63B8362E-3A20-0801-04B6-6803340CC212}"/>
          </ac:spMkLst>
        </pc:spChg>
        <pc:picChg chg="mod">
          <ac:chgData name="Bill" userId="e5502471a9019beb" providerId="LiveId" clId="{4F893558-BF30-4BE9-BC02-C0FF6DCA4D4D}" dt="2022-09-03T11:33:11.979" v="806" actId="1036"/>
          <ac:picMkLst>
            <pc:docMk/>
            <pc:sldMk cId="1385803785" sldId="277"/>
            <ac:picMk id="1026" creationId="{1A289E87-80DB-9C5A-517A-3F7CC7793784}"/>
          </ac:picMkLst>
        </pc:picChg>
      </pc:sldChg>
      <pc:sldChg chg="addSp delSp modSp new mod ord setBg">
        <pc:chgData name="Bill" userId="e5502471a9019beb" providerId="LiveId" clId="{4F893558-BF30-4BE9-BC02-C0FF6DCA4D4D}" dt="2022-09-03T17:50:43.349" v="2497" actId="20577"/>
        <pc:sldMkLst>
          <pc:docMk/>
          <pc:sldMk cId="743079861" sldId="278"/>
        </pc:sldMkLst>
        <pc:spChg chg="del">
          <ac:chgData name="Bill" userId="e5502471a9019beb" providerId="LiveId" clId="{4F893558-BF30-4BE9-BC02-C0FF6DCA4D4D}" dt="2022-09-03T01:11:46.933" v="394" actId="478"/>
          <ac:spMkLst>
            <pc:docMk/>
            <pc:sldMk cId="743079861" sldId="278"/>
            <ac:spMk id="2" creationId="{8C455F40-9B52-14B9-61B2-9EA6A3302F0F}"/>
          </ac:spMkLst>
        </pc:spChg>
        <pc:spChg chg="del">
          <ac:chgData name="Bill" userId="e5502471a9019beb" providerId="LiveId" clId="{4F893558-BF30-4BE9-BC02-C0FF6DCA4D4D}" dt="2022-09-03T01:11:05.512" v="389"/>
          <ac:spMkLst>
            <pc:docMk/>
            <pc:sldMk cId="743079861" sldId="278"/>
            <ac:spMk id="3" creationId="{93CF78D2-2394-D6D2-C2EF-4753F4D530EC}"/>
          </ac:spMkLst>
        </pc:spChg>
        <pc:spChg chg="del mod">
          <ac:chgData name="Bill" userId="e5502471a9019beb" providerId="LiveId" clId="{4F893558-BF30-4BE9-BC02-C0FF6DCA4D4D}" dt="2022-09-03T03:16:11.706" v="553" actId="478"/>
          <ac:spMkLst>
            <pc:docMk/>
            <pc:sldMk cId="743079861" sldId="278"/>
            <ac:spMk id="4" creationId="{9CBC09F5-6D18-9CF4-B55E-81F9F383D367}"/>
          </ac:spMkLst>
        </pc:spChg>
        <pc:spChg chg="mod">
          <ac:chgData name="Bill" userId="e5502471a9019beb" providerId="LiveId" clId="{4F893558-BF30-4BE9-BC02-C0FF6DCA4D4D}" dt="2022-09-03T01:26:09.562" v="403" actId="26606"/>
          <ac:spMkLst>
            <pc:docMk/>
            <pc:sldMk cId="743079861" sldId="278"/>
            <ac:spMk id="5" creationId="{3EF07F54-B553-7080-D035-2257AEF9EB3D}"/>
          </ac:spMkLst>
        </pc:spChg>
        <pc:spChg chg="add del mod">
          <ac:chgData name="Bill" userId="e5502471a9019beb" providerId="LiveId" clId="{4F893558-BF30-4BE9-BC02-C0FF6DCA4D4D}" dt="2022-09-03T03:11:44.274" v="542" actId="478"/>
          <ac:spMkLst>
            <pc:docMk/>
            <pc:sldMk cId="743079861" sldId="278"/>
            <ac:spMk id="7" creationId="{147D1927-B648-4BCD-8414-5D01A3448C60}"/>
          </ac:spMkLst>
        </pc:spChg>
        <pc:spChg chg="add del mod">
          <ac:chgData name="Bill" userId="e5502471a9019beb" providerId="LiveId" clId="{4F893558-BF30-4BE9-BC02-C0FF6DCA4D4D}" dt="2022-09-03T01:26:09.562" v="403" actId="26606"/>
          <ac:spMkLst>
            <pc:docMk/>
            <pc:sldMk cId="743079861" sldId="278"/>
            <ac:spMk id="11" creationId="{A27803AA-DAE3-B897-668B-1A773797AD5D}"/>
          </ac:spMkLst>
        </pc:spChg>
        <pc:spChg chg="add mod ord">
          <ac:chgData name="Bill" userId="e5502471a9019beb" providerId="LiveId" clId="{4F893558-BF30-4BE9-BC02-C0FF6DCA4D4D}" dt="2022-09-03T17:49:18.901" v="2419" actId="1076"/>
          <ac:spMkLst>
            <pc:docMk/>
            <pc:sldMk cId="743079861" sldId="278"/>
            <ac:spMk id="14" creationId="{DBCB20B5-CAD3-763F-B46B-831546AE1DEB}"/>
          </ac:spMkLst>
        </pc:spChg>
        <pc:spChg chg="add mod">
          <ac:chgData name="Bill" userId="e5502471a9019beb" providerId="LiveId" clId="{4F893558-BF30-4BE9-BC02-C0FF6DCA4D4D}" dt="2022-09-03T17:50:43.349" v="2497" actId="20577"/>
          <ac:spMkLst>
            <pc:docMk/>
            <pc:sldMk cId="743079861" sldId="278"/>
            <ac:spMk id="15" creationId="{53B6854D-33F1-B222-BCB6-A3A953B42A1E}"/>
          </ac:spMkLst>
        </pc:spChg>
        <pc:picChg chg="add del mod">
          <ac:chgData name="Bill" userId="e5502471a9019beb" providerId="LiveId" clId="{4F893558-BF30-4BE9-BC02-C0FF6DCA4D4D}" dt="2022-09-03T12:20:54.805" v="1239"/>
          <ac:picMkLst>
            <pc:docMk/>
            <pc:sldMk cId="743079861" sldId="278"/>
            <ac:picMk id="3" creationId="{588DD16C-043A-7187-62B9-E58D253AA033}"/>
          </ac:picMkLst>
        </pc:picChg>
        <pc:picChg chg="add del mod">
          <ac:chgData name="Bill" userId="e5502471a9019beb" providerId="LiveId" clId="{4F893558-BF30-4BE9-BC02-C0FF6DCA4D4D}" dt="2022-09-03T03:14:57.536" v="548" actId="478"/>
          <ac:picMkLst>
            <pc:docMk/>
            <pc:sldMk cId="743079861" sldId="278"/>
            <ac:picMk id="3" creationId="{7EDB8484-4C4A-3353-7209-F2E2055FC4D4}"/>
          </ac:picMkLst>
        </pc:picChg>
        <pc:picChg chg="add del mod">
          <ac:chgData name="Bill" userId="e5502471a9019beb" providerId="LiveId" clId="{4F893558-BF30-4BE9-BC02-C0FF6DCA4D4D}" dt="2022-09-03T12:29:09.596" v="1248" actId="478"/>
          <ac:picMkLst>
            <pc:docMk/>
            <pc:sldMk cId="743079861" sldId="278"/>
            <ac:picMk id="6" creationId="{2928D7BE-7780-F95B-24EF-929D01E3107E}"/>
          </ac:picMkLst>
        </pc:picChg>
        <pc:picChg chg="add del mod">
          <ac:chgData name="Bill" userId="e5502471a9019beb" providerId="LiveId" clId="{4F893558-BF30-4BE9-BC02-C0FF6DCA4D4D}" dt="2022-09-03T01:25:39.794" v="401" actId="478"/>
          <ac:picMkLst>
            <pc:docMk/>
            <pc:sldMk cId="743079861" sldId="278"/>
            <ac:picMk id="7" creationId="{53B5EC92-6E2D-B0A2-AF01-6A13B25CD837}"/>
          </ac:picMkLst>
        </pc:picChg>
        <pc:picChg chg="add del mod">
          <ac:chgData name="Bill" userId="e5502471a9019beb" providerId="LiveId" clId="{4F893558-BF30-4BE9-BC02-C0FF6DCA4D4D}" dt="2022-09-03T12:32:54.011" v="1258" actId="478"/>
          <ac:picMkLst>
            <pc:docMk/>
            <pc:sldMk cId="743079861" sldId="278"/>
            <ac:picMk id="8" creationId="{D699DAF4-9ACE-765C-A377-35B9223C4F3C}"/>
          </ac:picMkLst>
        </pc:picChg>
        <pc:picChg chg="add del mod ord">
          <ac:chgData name="Bill" userId="e5502471a9019beb" providerId="LiveId" clId="{4F893558-BF30-4BE9-BC02-C0FF6DCA4D4D}" dt="2022-09-03T03:11:00.541" v="539" actId="478"/>
          <ac:picMkLst>
            <pc:docMk/>
            <pc:sldMk cId="743079861" sldId="278"/>
            <ac:picMk id="9" creationId="{D1729C69-EE92-7D49-91D3-0CDD4525A7DF}"/>
          </ac:picMkLst>
        </pc:picChg>
        <pc:picChg chg="add mod modCrop">
          <ac:chgData name="Bill" userId="e5502471a9019beb" providerId="LiveId" clId="{4F893558-BF30-4BE9-BC02-C0FF6DCA4D4D}" dt="2022-09-03T12:33:41.766" v="1266" actId="1037"/>
          <ac:picMkLst>
            <pc:docMk/>
            <pc:sldMk cId="743079861" sldId="278"/>
            <ac:picMk id="10" creationId="{0CC763CB-3C54-FEBF-1B94-B88D1D3E5258}"/>
          </ac:picMkLst>
        </pc:picChg>
        <pc:picChg chg="add del mod">
          <ac:chgData name="Bill" userId="e5502471a9019beb" providerId="LiveId" clId="{4F893558-BF30-4BE9-BC02-C0FF6DCA4D4D}" dt="2022-09-03T03:19:28.406" v="558" actId="478"/>
          <ac:picMkLst>
            <pc:docMk/>
            <pc:sldMk cId="743079861" sldId="278"/>
            <ac:picMk id="10" creationId="{117C7BE9-B369-062C-6D87-EBCF8F09F62F}"/>
          </ac:picMkLst>
        </pc:picChg>
        <pc:picChg chg="add del mod">
          <ac:chgData name="Bill" userId="e5502471a9019beb" providerId="LiveId" clId="{4F893558-BF30-4BE9-BC02-C0FF6DCA4D4D}" dt="2022-09-03T03:32:48.997" v="597" actId="478"/>
          <ac:picMkLst>
            <pc:docMk/>
            <pc:sldMk cId="743079861" sldId="278"/>
            <ac:picMk id="12" creationId="{527487BC-DC33-7BAF-E6EF-0EDF3DFCB688}"/>
          </ac:picMkLst>
        </pc:picChg>
        <pc:picChg chg="add mod modCrop">
          <ac:chgData name="Bill" userId="e5502471a9019beb" providerId="LiveId" clId="{4F893558-BF30-4BE9-BC02-C0FF6DCA4D4D}" dt="2022-09-03T17:49:08.274" v="2418" actId="1036"/>
          <ac:picMkLst>
            <pc:docMk/>
            <pc:sldMk cId="743079861" sldId="278"/>
            <ac:picMk id="13" creationId="{92817FF5-61A4-F740-26C4-764E37B7FF2A}"/>
          </ac:picMkLst>
        </pc:picChg>
        <pc:picChg chg="add del mod">
          <ac:chgData name="Bill" userId="e5502471a9019beb" providerId="LiveId" clId="{4F893558-BF30-4BE9-BC02-C0FF6DCA4D4D}" dt="2022-09-03T12:22:24.447" v="1243" actId="478"/>
          <ac:picMkLst>
            <pc:docMk/>
            <pc:sldMk cId="743079861" sldId="278"/>
            <ac:picMk id="17" creationId="{0D72D57A-F938-A14B-A5CB-2DADF125D7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Aug - Sep 2022, Our Lord Jesus Christ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Sermon on the Mount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Matthew 11</a:t>
            </a: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He must increase, but I decrease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Speaker</a:t>
            </a: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545C-5DB6-468B-EB08-3FEC65E6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0" y="329884"/>
            <a:ext cx="7607213" cy="6198232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Matthew  Outline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Part 1, chapters 1-12   The Open Rise of Jesus Christ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 Sermon on the Mount (Mt 5-7) reveals the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New and Better Way “ </a:t>
            </a:r>
            <a:r>
              <a:rPr lang="en-US" sz="2000" i="1" dirty="0">
                <a:solidFill>
                  <a:schemeClr val="bg1"/>
                </a:solidFill>
              </a:rPr>
              <a:t>(Heb 12:24, 8:5, 10:1, Col 3, 2:17, Ro 15:4)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for all Christ followers from Acts 2 until the rapture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the body of Christ in Revelation 4:1.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8-9 cluster of 11 miracles (New Wine  requires New Bottles)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10 :1-2 Twelve Apostles selected and sent with authority  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u="sng" dirty="0">
                <a:solidFill>
                  <a:schemeClr val="bg1"/>
                </a:solidFill>
              </a:rPr>
              <a:t>11 –  He must increase, but I decrease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12  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Part 2, chapters 13-28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C22F3-A5EF-5F8A-C07F-56681216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A289E87-80DB-9C5A-517A-3F7CC7793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38" y="40641"/>
            <a:ext cx="3769361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0DAF24-96D3-4233-23E3-1593E22C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-293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8362E-3A20-0801-04B6-6803340CC212}"/>
              </a:ext>
            </a:extLst>
          </p:cNvPr>
          <p:cNvSpPr txBox="1"/>
          <p:nvPr/>
        </p:nvSpPr>
        <p:spPr>
          <a:xfrm flipH="1">
            <a:off x="8168638" y="2935823"/>
            <a:ext cx="3769361" cy="37856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2"/>
                </a:solidFill>
              </a:rPr>
              <a:t>Cluster of 11 Miracles  (Mt 9:1-5)</a:t>
            </a:r>
          </a:p>
          <a:p>
            <a:r>
              <a:rPr lang="en-US" sz="2000" dirty="0">
                <a:solidFill>
                  <a:schemeClr val="bg2"/>
                </a:solidFill>
              </a:rPr>
              <a:t>1.  Still the sea (nature)</a:t>
            </a:r>
          </a:p>
          <a:p>
            <a:r>
              <a:rPr lang="en-US" sz="2000" dirty="0">
                <a:solidFill>
                  <a:schemeClr val="bg2"/>
                </a:solidFill>
              </a:rPr>
              <a:t>2.  Cleanse a leper (heal)</a:t>
            </a:r>
          </a:p>
          <a:p>
            <a:r>
              <a:rPr lang="en-US" sz="2000" dirty="0">
                <a:solidFill>
                  <a:schemeClr val="bg2"/>
                </a:solidFill>
              </a:rPr>
              <a:t>3.  Heal centurion’s servant</a:t>
            </a:r>
          </a:p>
          <a:p>
            <a:r>
              <a:rPr lang="en-US" sz="2000" dirty="0">
                <a:solidFill>
                  <a:schemeClr val="bg2"/>
                </a:solidFill>
              </a:rPr>
              <a:t>4.  Heal Peter’s mother-in-law</a:t>
            </a:r>
          </a:p>
          <a:p>
            <a:r>
              <a:rPr lang="en-US" sz="2000" dirty="0">
                <a:solidFill>
                  <a:schemeClr val="bg2"/>
                </a:solidFill>
              </a:rPr>
              <a:t>5.  Heal sick at evening (multitude)</a:t>
            </a:r>
          </a:p>
          <a:p>
            <a:r>
              <a:rPr lang="en-US" sz="2000" dirty="0">
                <a:solidFill>
                  <a:schemeClr val="bg2"/>
                </a:solidFill>
              </a:rPr>
              <a:t>6.  Heal a paralytic</a:t>
            </a:r>
          </a:p>
          <a:p>
            <a:r>
              <a:rPr lang="en-US" sz="2000" dirty="0">
                <a:solidFill>
                  <a:schemeClr val="bg2"/>
                </a:solidFill>
              </a:rPr>
              <a:t>7.  Heal hemorrhaging woman</a:t>
            </a:r>
          </a:p>
          <a:p>
            <a:r>
              <a:rPr lang="en-US" sz="2000" dirty="0">
                <a:solidFill>
                  <a:schemeClr val="bg2"/>
                </a:solidFill>
              </a:rPr>
              <a:t>8.  Heal two blind men</a:t>
            </a:r>
          </a:p>
          <a:p>
            <a:r>
              <a:rPr lang="en-US" sz="2000" dirty="0">
                <a:solidFill>
                  <a:schemeClr val="bg2"/>
                </a:solidFill>
              </a:rPr>
              <a:t>9.  Raise ruler’s daughter (dead)</a:t>
            </a:r>
          </a:p>
          <a:p>
            <a:r>
              <a:rPr lang="en-US" sz="2000" dirty="0">
                <a:solidFill>
                  <a:schemeClr val="bg2"/>
                </a:solidFill>
              </a:rPr>
              <a:t>10.  Demon’s enter herd of pigs</a:t>
            </a:r>
          </a:p>
          <a:p>
            <a:r>
              <a:rPr lang="en-US" sz="2000" dirty="0">
                <a:solidFill>
                  <a:schemeClr val="bg2"/>
                </a:solidFill>
              </a:rPr>
              <a:t>11.  Demon-possessed mute </a:t>
            </a:r>
          </a:p>
        </p:txBody>
      </p:sp>
    </p:spTree>
    <p:extLst>
      <p:ext uri="{BB962C8B-B14F-4D97-AF65-F5344CB8AC3E}">
        <p14:creationId xmlns:p14="http://schemas.microsoft.com/office/powerpoint/2010/main" val="138580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07F54-B553-7080-D035-2257AEF9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B59574-4CD3-4A56-8C7E-A4671EBF73B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92817FF5-61A4-F740-26C4-764E37B7F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10159" r="10473" b="19831"/>
          <a:stretch/>
        </p:blipFill>
        <p:spPr>
          <a:xfrm>
            <a:off x="7296406" y="2161797"/>
            <a:ext cx="4853363" cy="465556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BCB20B5-CAD3-763F-B46B-831546AE1DEB}"/>
              </a:ext>
            </a:extLst>
          </p:cNvPr>
          <p:cNvSpPr/>
          <p:nvPr/>
        </p:nvSpPr>
        <p:spPr>
          <a:xfrm>
            <a:off x="7855499" y="2649477"/>
            <a:ext cx="4074159" cy="1198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B6854D-33F1-B222-BCB6-A3A953B42A1E}"/>
              </a:ext>
            </a:extLst>
          </p:cNvPr>
          <p:cNvSpPr txBox="1"/>
          <p:nvPr/>
        </p:nvSpPr>
        <p:spPr>
          <a:xfrm>
            <a:off x="7339595" y="138188"/>
            <a:ext cx="48012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</a:rPr>
              <a:t>Matthew 11:20-24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Day of Judgment is coming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(Books are opened at the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Great White Throne, Rev 21:27)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C763CB-3C54-FEBF-1B94-B88D1D3E52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4416"/>
          <a:stretch/>
        </p:blipFill>
        <p:spPr>
          <a:xfrm>
            <a:off x="42231" y="0"/>
            <a:ext cx="7288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0A524-DE47-4733-A5C4-6CB325176FEE}"/>
              </a:ext>
            </a:extLst>
          </p:cNvPr>
          <p:cNvSpPr txBox="1"/>
          <p:nvPr/>
        </p:nvSpPr>
        <p:spPr>
          <a:xfrm>
            <a:off x="200205" y="560352"/>
            <a:ext cx="11791590" cy="59708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11:1-19</a:t>
            </a:r>
            <a:r>
              <a:rPr lang="en-US" sz="2400" i="1" dirty="0"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John the Baptist Prepares the Way</a:t>
            </a:r>
          </a:p>
          <a:p>
            <a:endParaRPr lang="en-US" sz="2400" b="1" i="1" dirty="0">
              <a:effectLst/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2400" dirty="0"/>
              <a:t>1-6	Jesus comforts John (who is in prison)</a:t>
            </a:r>
          </a:p>
          <a:p>
            <a:r>
              <a:rPr lang="en-US" sz="2400" dirty="0"/>
              <a:t>7-15	Jesus lifts up John (before the multitude)		</a:t>
            </a:r>
          </a:p>
          <a:p>
            <a:r>
              <a:rPr lang="en-US" sz="2400" dirty="0"/>
              <a:t>16-19	Wisdom is justified of her children</a:t>
            </a:r>
          </a:p>
          <a:p>
            <a:r>
              <a:rPr lang="en-US" sz="2400" dirty="0"/>
              <a:t>              </a:t>
            </a:r>
            <a:r>
              <a:rPr lang="en-US" sz="2000" i="1" dirty="0"/>
              <a:t>(Luke 11:31, James 1:5-8, 3:13-18, 1 Corinthians 1:30-31)</a:t>
            </a:r>
            <a:endParaRPr lang="en-US" sz="2400" i="1" dirty="0"/>
          </a:p>
          <a:p>
            <a:r>
              <a:rPr lang="en-US" sz="2400" dirty="0"/>
              <a:t>	</a:t>
            </a:r>
            <a:endParaRPr lang="en-US" sz="1600" b="1" dirty="0"/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11:20-30 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More Light – More  Judgment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(20-24)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John 9:1-5</a:t>
            </a:r>
          </a:p>
          <a:p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or More Light – More Mercy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(25-30) 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Romans 6:1</a:t>
            </a:r>
          </a:p>
          <a:p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20-24  Degrees of judgment  (Sodom &gt; Capernaum &gt;  ?   )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25-27  Prayer of thanks (God hides and reveals truth )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28-30  Take my yoke upon you, and learn of me </a:t>
            </a:r>
          </a:p>
          <a:p>
            <a:r>
              <a:rPr lang="en-US" sz="2000" b="1" i="1">
                <a:solidFill>
                  <a:srgbClr val="00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              </a:t>
            </a:r>
            <a:r>
              <a:rPr lang="en-US" sz="2000" i="1">
                <a:solidFill>
                  <a:srgbClr val="00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(John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5:30, 15:5, Phil 4:13 – Phil 4:9, 2 Tim 3:14)</a:t>
            </a:r>
          </a:p>
          <a:p>
            <a:endParaRPr lang="en-US" sz="1400" b="1" i="1" dirty="0">
              <a:solidFill>
                <a:srgbClr val="000000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2400" b="1" dirty="0"/>
              <a:t>Questions?     </a:t>
            </a:r>
            <a:r>
              <a:rPr lang="en-US" sz="2400" i="1" dirty="0"/>
              <a:t>Added Scripture for personal study.</a:t>
            </a:r>
            <a:r>
              <a:rPr lang="en-US" sz="2400" b="1" dirty="0"/>
              <a:t>	   Next Sunday:  Matthew 12 </a:t>
            </a:r>
            <a:r>
              <a:rPr lang="en-US" sz="2400" dirty="0"/>
              <a:t>by Bill Heath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C2478-E982-45B8-BC5F-460F486BB217}"/>
              </a:ext>
            </a:extLst>
          </p:cNvPr>
          <p:cNvSpPr txBox="1"/>
          <p:nvPr/>
        </p:nvSpPr>
        <p:spPr>
          <a:xfrm>
            <a:off x="133005" y="44987"/>
            <a:ext cx="1205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Matthew 11 – He Must Increase, but I Decrease </a:t>
            </a:r>
            <a:r>
              <a:rPr lang="en-US" sz="2400" i="1">
                <a:solidFill>
                  <a:schemeClr val="bg1"/>
                </a:solidFill>
              </a:rPr>
              <a:t>(John 3:30,  Luke 10:18, Gal 2:20,  2 Cor 4:12)  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B423371-3481-DEAD-0FBC-07ADC43C2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9" t="36282" r="24456" b="37122"/>
          <a:stretch/>
        </p:blipFill>
        <p:spPr bwMode="auto">
          <a:xfrm>
            <a:off x="7752080" y="4042774"/>
            <a:ext cx="4234968" cy="19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B996D9DA-CCFB-4486-4899-1E1DDD4A6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6" b="-1"/>
          <a:stretch/>
        </p:blipFill>
        <p:spPr bwMode="auto">
          <a:xfrm>
            <a:off x="7813437" y="750363"/>
            <a:ext cx="4173879" cy="30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2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7999</TotalTime>
  <Words>433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Fellowship Church Sunday School  Aug - Sep 2022, Our Lord Jesus Christ  Sermon on the Mount  Today – Turn to Matthew 11 He must increase, but I decrease  Speaker:  Bill Heath</vt:lpstr>
      <vt:lpstr>Matthew  Outline  Part 1, chapters 1-12   The Open Rise of Jesus Christ  The Sermon on the Mount (Mt 5-7) reveals the “New and Better Way “ (Heb 12:24, 8:5, 10:1, Col 3, 2:17, Ro 15:4)  for all Christ followers from Acts 2 until the rapture  of the body of Christ in Revelation 4:1.  8-9 cluster of 11 miracles (New Wine  requires New Bottles)  10 :1-2 Twelve Apostles selected and sent with authority    11 –  He must increase, but I decrease  12    Part 2, chapters 13-28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</cp:lastModifiedBy>
  <cp:revision>179</cp:revision>
  <cp:lastPrinted>2022-09-03T17:40:03Z</cp:lastPrinted>
  <dcterms:created xsi:type="dcterms:W3CDTF">2021-12-26T22:17:50Z</dcterms:created>
  <dcterms:modified xsi:type="dcterms:W3CDTF">2022-09-04T12:21:48Z</dcterms:modified>
</cp:coreProperties>
</file>