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7" r:id="rId3"/>
    <p:sldId id="275" r:id="rId4"/>
    <p:sldId id="278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B7710-CD6A-46F3-90A7-38EACD2E595B}" v="343" dt="2022-09-11T10:10:55.4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" userId="e5502471a9019beb" providerId="LiveId" clId="{569B7710-CD6A-46F3-90A7-38EACD2E595B}"/>
    <pc:docChg chg="undo custSel addSld delSld modSld">
      <pc:chgData name="Bill" userId="e5502471a9019beb" providerId="LiveId" clId="{569B7710-CD6A-46F3-90A7-38EACD2E595B}" dt="2022-09-11T10:26:25.293" v="3824" actId="20577"/>
      <pc:docMkLst>
        <pc:docMk/>
      </pc:docMkLst>
      <pc:sldChg chg="modSp mod">
        <pc:chgData name="Bill" userId="e5502471a9019beb" providerId="LiveId" clId="{569B7710-CD6A-46F3-90A7-38EACD2E595B}" dt="2022-09-11T10:10:55.462" v="3615" actId="6549"/>
        <pc:sldMkLst>
          <pc:docMk/>
          <pc:sldMk cId="1657442728" sldId="256"/>
        </pc:sldMkLst>
        <pc:spChg chg="mod">
          <ac:chgData name="Bill" userId="e5502471a9019beb" providerId="LiveId" clId="{569B7710-CD6A-46F3-90A7-38EACD2E595B}" dt="2022-09-11T10:10:55.462" v="3615" actId="6549"/>
          <ac:spMkLst>
            <pc:docMk/>
            <pc:sldMk cId="1657442728" sldId="256"/>
            <ac:spMk id="2" creationId="{CC1912F7-3EA2-4396-8A5E-275ED1B3D3C5}"/>
          </ac:spMkLst>
        </pc:spChg>
      </pc:sldChg>
      <pc:sldChg chg="addSp delSp modSp mod">
        <pc:chgData name="Bill" userId="e5502471a9019beb" providerId="LiveId" clId="{569B7710-CD6A-46F3-90A7-38EACD2E595B}" dt="2022-09-11T10:23:24.515" v="3770" actId="113"/>
        <pc:sldMkLst>
          <pc:docMk/>
          <pc:sldMk cId="1832529462" sldId="275"/>
        </pc:sldMkLst>
        <pc:spChg chg="mod">
          <ac:chgData name="Bill" userId="e5502471a9019beb" providerId="LiveId" clId="{569B7710-CD6A-46F3-90A7-38EACD2E595B}" dt="2022-09-11T10:23:24.515" v="3770" actId="113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" userId="e5502471a9019beb" providerId="LiveId" clId="{569B7710-CD6A-46F3-90A7-38EACD2E595B}" dt="2022-09-11T10:18:27.491" v="3769" actId="6549"/>
          <ac:spMkLst>
            <pc:docMk/>
            <pc:sldMk cId="1832529462" sldId="275"/>
            <ac:spMk id="3" creationId="{9C6C2478-E982-45B8-BC5F-460F486BB217}"/>
          </ac:spMkLst>
        </pc:spChg>
        <pc:spChg chg="add del">
          <ac:chgData name="Bill" userId="e5502471a9019beb" providerId="LiveId" clId="{569B7710-CD6A-46F3-90A7-38EACD2E595B}" dt="2022-09-09T00:05:16.187" v="16" actId="22"/>
          <ac:spMkLst>
            <pc:docMk/>
            <pc:sldMk cId="1832529462" sldId="275"/>
            <ac:spMk id="5" creationId="{31E326CE-48EB-8360-0B57-650D5EE2F8D7}"/>
          </ac:spMkLst>
        </pc:spChg>
        <pc:picChg chg="mod">
          <ac:chgData name="Bill" userId="e5502471a9019beb" providerId="LiveId" clId="{569B7710-CD6A-46F3-90A7-38EACD2E595B}" dt="2022-09-11T09:49:26.158" v="2797" actId="1076"/>
          <ac:picMkLst>
            <pc:docMk/>
            <pc:sldMk cId="1832529462" sldId="275"/>
            <ac:picMk id="1026" creationId="{DB423371-3481-DEAD-0FBC-07ADC43C22A3}"/>
          </ac:picMkLst>
        </pc:picChg>
        <pc:picChg chg="del">
          <ac:chgData name="Bill" userId="e5502471a9019beb" providerId="LiveId" clId="{569B7710-CD6A-46F3-90A7-38EACD2E595B}" dt="2022-09-09T00:05:26.755" v="17" actId="478"/>
          <ac:picMkLst>
            <pc:docMk/>
            <pc:sldMk cId="1832529462" sldId="275"/>
            <ac:picMk id="1028" creationId="{B996D9DA-CCFB-4486-4899-1E1DDD4A60A1}"/>
          </ac:picMkLst>
        </pc:picChg>
      </pc:sldChg>
      <pc:sldChg chg="delSp modSp mod">
        <pc:chgData name="Bill" userId="e5502471a9019beb" providerId="LiveId" clId="{569B7710-CD6A-46F3-90A7-38EACD2E595B}" dt="2022-09-11T10:10:29.403" v="3583" actId="14100"/>
        <pc:sldMkLst>
          <pc:docMk/>
          <pc:sldMk cId="1385803785" sldId="277"/>
        </pc:sldMkLst>
        <pc:spChg chg="mod">
          <ac:chgData name="Bill" userId="e5502471a9019beb" providerId="LiveId" clId="{569B7710-CD6A-46F3-90A7-38EACD2E595B}" dt="2022-09-11T10:10:29.403" v="3583" actId="14100"/>
          <ac:spMkLst>
            <pc:docMk/>
            <pc:sldMk cId="1385803785" sldId="277"/>
            <ac:spMk id="2" creationId="{21A1545C-5DB6-468B-EB08-3FEC65E68415}"/>
          </ac:spMkLst>
        </pc:spChg>
        <pc:spChg chg="del mod">
          <ac:chgData name="Bill" userId="e5502471a9019beb" providerId="LiveId" clId="{569B7710-CD6A-46F3-90A7-38EACD2E595B}" dt="2022-09-04T22:50:17.739" v="4" actId="478"/>
          <ac:spMkLst>
            <pc:docMk/>
            <pc:sldMk cId="1385803785" sldId="277"/>
            <ac:spMk id="4" creationId="{63B8362E-3A20-0801-04B6-6803340CC212}"/>
          </ac:spMkLst>
        </pc:spChg>
      </pc:sldChg>
      <pc:sldChg chg="delSp modSp del mod">
        <pc:chgData name="Bill" userId="e5502471a9019beb" providerId="LiveId" clId="{569B7710-CD6A-46F3-90A7-38EACD2E595B}" dt="2022-09-04T22:50:45.476" v="10" actId="2696"/>
        <pc:sldMkLst>
          <pc:docMk/>
          <pc:sldMk cId="743079861" sldId="278"/>
        </pc:sldMkLst>
        <pc:spChg chg="del">
          <ac:chgData name="Bill" userId="e5502471a9019beb" providerId="LiveId" clId="{569B7710-CD6A-46F3-90A7-38EACD2E595B}" dt="2022-09-04T22:50:33.514" v="6" actId="478"/>
          <ac:spMkLst>
            <pc:docMk/>
            <pc:sldMk cId="743079861" sldId="278"/>
            <ac:spMk id="14" creationId="{DBCB20B5-CAD3-763F-B46B-831546AE1DEB}"/>
          </ac:spMkLst>
        </pc:spChg>
        <pc:spChg chg="del">
          <ac:chgData name="Bill" userId="e5502471a9019beb" providerId="LiveId" clId="{569B7710-CD6A-46F3-90A7-38EACD2E595B}" dt="2022-09-04T22:50:38.383" v="7" actId="478"/>
          <ac:spMkLst>
            <pc:docMk/>
            <pc:sldMk cId="743079861" sldId="278"/>
            <ac:spMk id="15" creationId="{53B6854D-33F1-B222-BCB6-A3A953B42A1E}"/>
          </ac:spMkLst>
        </pc:spChg>
        <pc:picChg chg="del mod">
          <ac:chgData name="Bill" userId="e5502471a9019beb" providerId="LiveId" clId="{569B7710-CD6A-46F3-90A7-38EACD2E595B}" dt="2022-09-04T22:50:41.822" v="9" actId="478"/>
          <ac:picMkLst>
            <pc:docMk/>
            <pc:sldMk cId="743079861" sldId="278"/>
            <ac:picMk id="10" creationId="{0CC763CB-3C54-FEBF-1B94-B88D1D3E5258}"/>
          </ac:picMkLst>
        </pc:picChg>
        <pc:picChg chg="del">
          <ac:chgData name="Bill" userId="e5502471a9019beb" providerId="LiveId" clId="{569B7710-CD6A-46F3-90A7-38EACD2E595B}" dt="2022-09-04T22:50:29.883" v="5" actId="478"/>
          <ac:picMkLst>
            <pc:docMk/>
            <pc:sldMk cId="743079861" sldId="278"/>
            <ac:picMk id="13" creationId="{92817FF5-61A4-F740-26C4-764E37B7FF2A}"/>
          </ac:picMkLst>
        </pc:picChg>
      </pc:sldChg>
      <pc:sldChg chg="delSp modSp add mod setBg">
        <pc:chgData name="Bill" userId="e5502471a9019beb" providerId="LiveId" clId="{569B7710-CD6A-46F3-90A7-38EACD2E595B}" dt="2022-09-11T10:26:25.293" v="3824" actId="20577"/>
        <pc:sldMkLst>
          <pc:docMk/>
          <pc:sldMk cId="1332833981" sldId="278"/>
        </pc:sldMkLst>
        <pc:spChg chg="mod">
          <ac:chgData name="Bill" userId="e5502471a9019beb" providerId="LiveId" clId="{569B7710-CD6A-46F3-90A7-38EACD2E595B}" dt="2022-09-11T10:26:25.293" v="3824" actId="20577"/>
          <ac:spMkLst>
            <pc:docMk/>
            <pc:sldMk cId="1332833981" sldId="278"/>
            <ac:spMk id="2" creationId="{6D10A524-DE47-4733-A5C4-6CB325176FEE}"/>
          </ac:spMkLst>
        </pc:spChg>
        <pc:spChg chg="mod">
          <ac:chgData name="Bill" userId="e5502471a9019beb" providerId="LiveId" clId="{569B7710-CD6A-46F3-90A7-38EACD2E595B}" dt="2022-09-11T10:25:50.836" v="3819" actId="6549"/>
          <ac:spMkLst>
            <pc:docMk/>
            <pc:sldMk cId="1332833981" sldId="278"/>
            <ac:spMk id="3" creationId="{9C6C2478-E982-45B8-BC5F-460F486BB217}"/>
          </ac:spMkLst>
        </pc:spChg>
        <pc:picChg chg="del mod">
          <ac:chgData name="Bill" userId="e5502471a9019beb" providerId="LiveId" clId="{569B7710-CD6A-46F3-90A7-38EACD2E595B}" dt="2022-09-09T00:08:40.618" v="143" actId="478"/>
          <ac:picMkLst>
            <pc:docMk/>
            <pc:sldMk cId="1332833981" sldId="278"/>
            <ac:picMk id="1026" creationId="{DB423371-3481-DEAD-0FBC-07ADC43C22A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Aug - Sep 2022, Our Lord Jesus Christ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Gospel of Matthew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Matthew 12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Jesus Increases above </a:t>
            </a: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the Law, the Prophets, and the Kings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Speaker</a:t>
            </a: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545C-5DB6-468B-EB08-3FEC65E68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00" y="329884"/>
            <a:ext cx="7958960" cy="6198232"/>
          </a:xfrm>
        </p:spPr>
        <p:txBody>
          <a:bodyPr>
            <a:no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Matthew  Outline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Part 1, chapters 1-12   The Open Rise of Jesus Christ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The Sermon on the Mount (Mt 5-7) reveals the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en-US" sz="2400" b="1" dirty="0">
                <a:solidFill>
                  <a:schemeClr val="bg1"/>
                </a:solidFill>
              </a:rPr>
              <a:t>New and Better Way “ </a:t>
            </a:r>
            <a:r>
              <a:rPr lang="en-US" sz="2400" dirty="0">
                <a:solidFill>
                  <a:schemeClr val="bg1"/>
                </a:solidFill>
              </a:rPr>
              <a:t>for all Christ followers 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8-9  cluster of 11 miracles (New Wine  requires New Bottles)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10:1-2  Twelve Apostles selected and sent with authority  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11  He must increase, but I decrease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12   Jesus increases above the Law, the Prophets, and the Kings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Part 2, chapters 13-28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C22F3-A5EF-5F8A-C07F-56681216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1A289E87-80DB-9C5A-517A-3F7CC7793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638" y="40641"/>
            <a:ext cx="3769361" cy="2827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70DAF24-96D3-4233-23E3-1593E22C5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7450" y="-2932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0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200205" y="786380"/>
            <a:ext cx="11791590" cy="56323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11:28-30  “I will give you rest,” “take my yoke upon you and 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                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learn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of me”, and “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am meek and lowly”</a:t>
            </a:r>
          </a:p>
          <a:p>
            <a:endParaRPr lang="en-US" sz="2400" i="1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12:1-13    Jesus is greater than the Temple (the Law). He is the Sabbath rest.</a:t>
            </a: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12:14-21  The Pharisees (Israel) decide to kill Jesus, the meek and lowly king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---------------------------------------------------------------------------------------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12:22-37   Miraculous healing, good fruit, and blasphemy against the Holy Ghost</a:t>
            </a: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12:38-45   Jesus is greater than Jonah (the prophets) and Solomon (the kings)  </a:t>
            </a: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12:46-50   Believers that “do” the will of our Father in Heaven are our family </a:t>
            </a:r>
          </a:p>
          <a:p>
            <a:endParaRPr lang="en-US" sz="2400" b="1" i="1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/>
              <a:t>Questions? 						   Next Sunday:  Matthew 13 by Bill Heath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71361" y="127179"/>
            <a:ext cx="120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i="1" dirty="0">
                <a:solidFill>
                  <a:schemeClr val="bg1"/>
                </a:solidFill>
              </a:rPr>
              <a:t>  Matthew 12 -  Jesus </a:t>
            </a:r>
            <a:r>
              <a:rPr lang="en-US" sz="2400" i="1">
                <a:solidFill>
                  <a:schemeClr val="bg1"/>
                </a:solidFill>
              </a:rPr>
              <a:t>Increases Above </a:t>
            </a:r>
            <a:r>
              <a:rPr lang="en-US" sz="2400" i="1" dirty="0">
                <a:solidFill>
                  <a:schemeClr val="bg1"/>
                </a:solidFill>
              </a:rPr>
              <a:t>the Law, the Prophets, and the Kings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DB423371-3481-DEAD-0FBC-07ADC43C22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49" t="36282" r="24456" b="37122"/>
          <a:stretch/>
        </p:blipFill>
        <p:spPr bwMode="auto">
          <a:xfrm>
            <a:off x="8342616" y="588844"/>
            <a:ext cx="3649179" cy="171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52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159109" y="681313"/>
            <a:ext cx="11851382" cy="600164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Monday	13:1-9		The Sower (#1 of 8)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Tuesday	13:10-17	Purpose of Parables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Wednesday	13:18-23	The Sower, explained 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Thursday	13:24-35	Wheat </a:t>
            </a:r>
            <a:r>
              <a:rPr lang="en-US" sz="240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&amp; Tares (#</a:t>
            </a:r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2), Mustard Seed (#3) , Leaven (#4 )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Friday		13:36-43	Wheat &amp; Tares, explained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Saturday	13:44-52	Field with Treasure (#5), Merchant with Pearl (#6), </a:t>
            </a: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	Good and Bad Fish (#7)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Sunday		13:51-58	Scribe’s Treasure (#8), Rejection at Nazareth</a:t>
            </a:r>
          </a:p>
          <a:p>
            <a:endParaRPr lang="en-US" sz="24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50813" y="106631"/>
            <a:ext cx="120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Matthew 13:  A seven-day devotional schedule from September 12  to 18 </a:t>
            </a:r>
            <a:r>
              <a:rPr lang="en-US" sz="2400" i="1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83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8157</TotalTime>
  <Words>397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Fellowship Church Sunday School  Aug - Sep 2022, Our Lord Jesus Christ  The Gospel of Matthew  Today – Turn to Matthew 12  Jesus Increases above  the Law, the Prophets, and the Kings  Speaker:  Bill Heath</vt:lpstr>
      <vt:lpstr>Matthew  Outline  Part 1, chapters 1-12   The Open Rise of Jesus Christ  The Sermon on the Mount (Mt 5-7) reveals the “New and Better Way “ for all Christ followers   8-9  cluster of 11 miracles (New Wine  requires New Bottles)  10:1-2  Twelve Apostles selected and sent with authority    11  He must increase, but I decrease  12   Jesus increases above the Law, the Prophets, and the Kings  Part 2, chapters 13-28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180</cp:revision>
  <cp:lastPrinted>2022-09-11T10:18:23Z</cp:lastPrinted>
  <dcterms:created xsi:type="dcterms:W3CDTF">2021-12-26T22:17:50Z</dcterms:created>
  <dcterms:modified xsi:type="dcterms:W3CDTF">2022-09-11T10:26:35Z</dcterms:modified>
</cp:coreProperties>
</file>