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7" r:id="rId3"/>
    <p:sldId id="275" r:id="rId4"/>
    <p:sldId id="279" r:id="rId5"/>
    <p:sldId id="278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6805D2-118B-4449-A897-F8EE9BA3474F}" v="126" dt="2022-09-17T09:20:53.9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" userId="e5502471a9019beb" providerId="LiveId" clId="{BD6805D2-118B-4449-A897-F8EE9BA3474F}"/>
    <pc:docChg chg="undo custSel modSld sldOrd">
      <pc:chgData name="Bill" userId="e5502471a9019beb" providerId="LiveId" clId="{BD6805D2-118B-4449-A897-F8EE9BA3474F}" dt="2022-09-18T12:44:21.698" v="1895" actId="20577"/>
      <pc:docMkLst>
        <pc:docMk/>
      </pc:docMkLst>
      <pc:sldChg chg="modSp mod">
        <pc:chgData name="Bill" userId="e5502471a9019beb" providerId="LiveId" clId="{BD6805D2-118B-4449-A897-F8EE9BA3474F}" dt="2022-09-17T09:17:08.381" v="1420" actId="20577"/>
        <pc:sldMkLst>
          <pc:docMk/>
          <pc:sldMk cId="1657442728" sldId="256"/>
        </pc:sldMkLst>
        <pc:spChg chg="mod">
          <ac:chgData name="Bill" userId="e5502471a9019beb" providerId="LiveId" clId="{BD6805D2-118B-4449-A897-F8EE9BA3474F}" dt="2022-09-17T09:17:08.381" v="1420" actId="20577"/>
          <ac:spMkLst>
            <pc:docMk/>
            <pc:sldMk cId="1657442728" sldId="256"/>
            <ac:spMk id="2" creationId="{CC1912F7-3EA2-4396-8A5E-275ED1B3D3C5}"/>
          </ac:spMkLst>
        </pc:spChg>
      </pc:sldChg>
      <pc:sldChg chg="modSp mod">
        <pc:chgData name="Bill" userId="e5502471a9019beb" providerId="LiveId" clId="{BD6805D2-118B-4449-A897-F8EE9BA3474F}" dt="2022-09-18T12:44:21.698" v="1895" actId="20577"/>
        <pc:sldMkLst>
          <pc:docMk/>
          <pc:sldMk cId="1832529462" sldId="275"/>
        </pc:sldMkLst>
        <pc:spChg chg="mod">
          <ac:chgData name="Bill" userId="e5502471a9019beb" providerId="LiveId" clId="{BD6805D2-118B-4449-A897-F8EE9BA3474F}" dt="2022-09-18T12:44:21.698" v="1895" actId="20577"/>
          <ac:spMkLst>
            <pc:docMk/>
            <pc:sldMk cId="1832529462" sldId="275"/>
            <ac:spMk id="2" creationId="{6D10A524-DE47-4733-A5C4-6CB325176FEE}"/>
          </ac:spMkLst>
        </pc:spChg>
        <pc:spChg chg="mod">
          <ac:chgData name="Bill" userId="e5502471a9019beb" providerId="LiveId" clId="{BD6805D2-118B-4449-A897-F8EE9BA3474F}" dt="2022-09-17T08:59:51.767" v="1297" actId="1036"/>
          <ac:spMkLst>
            <pc:docMk/>
            <pc:sldMk cId="1832529462" sldId="275"/>
            <ac:spMk id="3" creationId="{9C6C2478-E982-45B8-BC5F-460F486BB217}"/>
          </ac:spMkLst>
        </pc:spChg>
      </pc:sldChg>
      <pc:sldChg chg="modSp mod">
        <pc:chgData name="Bill" userId="e5502471a9019beb" providerId="LiveId" clId="{BD6805D2-118B-4449-A897-F8EE9BA3474F}" dt="2022-09-17T09:28:37.676" v="1448" actId="6549"/>
        <pc:sldMkLst>
          <pc:docMk/>
          <pc:sldMk cId="1385803785" sldId="277"/>
        </pc:sldMkLst>
        <pc:spChg chg="mod">
          <ac:chgData name="Bill" userId="e5502471a9019beb" providerId="LiveId" clId="{BD6805D2-118B-4449-A897-F8EE9BA3474F}" dt="2022-09-17T09:28:37.676" v="1448" actId="6549"/>
          <ac:spMkLst>
            <pc:docMk/>
            <pc:sldMk cId="1385803785" sldId="277"/>
            <ac:spMk id="2" creationId="{21A1545C-5DB6-468B-EB08-3FEC65E68415}"/>
          </ac:spMkLst>
        </pc:spChg>
        <pc:picChg chg="mod">
          <ac:chgData name="Bill" userId="e5502471a9019beb" providerId="LiveId" clId="{BD6805D2-118B-4449-A897-F8EE9BA3474F}" dt="2022-09-17T09:20:53.974" v="1427" actId="14100"/>
          <ac:picMkLst>
            <pc:docMk/>
            <pc:sldMk cId="1385803785" sldId="277"/>
            <ac:picMk id="1026" creationId="{1A289E87-80DB-9C5A-517A-3F7CC7793784}"/>
          </ac:picMkLst>
        </pc:picChg>
      </pc:sldChg>
      <pc:sldChg chg="modSp mod">
        <pc:chgData name="Bill" userId="e5502471a9019beb" providerId="LiveId" clId="{BD6805D2-118B-4449-A897-F8EE9BA3474F}" dt="2022-09-17T08:52:38.560" v="1225" actId="6549"/>
        <pc:sldMkLst>
          <pc:docMk/>
          <pc:sldMk cId="1332833981" sldId="278"/>
        </pc:sldMkLst>
        <pc:spChg chg="mod">
          <ac:chgData name="Bill" userId="e5502471a9019beb" providerId="LiveId" clId="{BD6805D2-118B-4449-A897-F8EE9BA3474F}" dt="2022-09-17T08:52:38.560" v="1225" actId="6549"/>
          <ac:spMkLst>
            <pc:docMk/>
            <pc:sldMk cId="1332833981" sldId="278"/>
            <ac:spMk id="2" creationId="{6D10A524-DE47-4733-A5C4-6CB325176FEE}"/>
          </ac:spMkLst>
        </pc:spChg>
      </pc:sldChg>
      <pc:sldChg chg="modSp mod ord setBg">
        <pc:chgData name="Bill" userId="e5502471a9019beb" providerId="LiveId" clId="{BD6805D2-118B-4449-A897-F8EE9BA3474F}" dt="2022-09-18T11:28:40.136" v="1565"/>
        <pc:sldMkLst>
          <pc:docMk/>
          <pc:sldMk cId="3172628034" sldId="279"/>
        </pc:sldMkLst>
        <pc:spChg chg="mod">
          <ac:chgData name="Bill" userId="e5502471a9019beb" providerId="LiveId" clId="{BD6805D2-118B-4449-A897-F8EE9BA3474F}" dt="2022-09-17T08:54:35.804" v="1283" actId="313"/>
          <ac:spMkLst>
            <pc:docMk/>
            <pc:sldMk cId="3172628034" sldId="279"/>
            <ac:spMk id="2" creationId="{6D10A524-DE47-4733-A5C4-6CB325176FEE}"/>
          </ac:spMkLst>
        </pc:spChg>
        <pc:spChg chg="mod">
          <ac:chgData name="Bill" userId="e5502471a9019beb" providerId="LiveId" clId="{BD6805D2-118B-4449-A897-F8EE9BA3474F}" dt="2022-09-17T09:17:39.339" v="1421" actId="6549"/>
          <ac:spMkLst>
            <pc:docMk/>
            <pc:sldMk cId="3172628034" sldId="279"/>
            <ac:spMk id="3" creationId="{9C6C2478-E982-45B8-BC5F-460F486BB21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9/18/2022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9/18/2022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9/18/2022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9/18/2022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Aug - Sep 2022, Our Lord Jesus Christ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The Gospel of Matthew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Turn to Matthew 13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Mystery Revealed in 7 Parables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Speaker</a:t>
            </a: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1545C-5DB6-468B-EB08-3FEC65E68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99" y="329884"/>
            <a:ext cx="11961999" cy="6198232"/>
          </a:xfrm>
        </p:spPr>
        <p:txBody>
          <a:bodyPr>
            <a:no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What is a Parable?</a:t>
            </a:r>
            <a:br>
              <a:rPr lang="en-US" sz="2400" b="1" dirty="0">
                <a:solidFill>
                  <a:schemeClr val="bg1"/>
                </a:solidFill>
              </a:rPr>
            </a:b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1.  A mystery concealed in the Old Testament that the Holy Spirit  </a:t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reveals in the New Testament, (Mt 13:11</a:t>
            </a:r>
            <a:r>
              <a:rPr lang="en-US" sz="2400" b="1">
                <a:solidFill>
                  <a:schemeClr val="bg1"/>
                </a:solidFill>
              </a:rPr>
              <a:t>, 51; </a:t>
            </a:r>
            <a:r>
              <a:rPr lang="en-US" sz="2400" b="1" dirty="0">
                <a:solidFill>
                  <a:schemeClr val="bg1"/>
                </a:solidFill>
              </a:rPr>
              <a:t>Eph 3:3-6</a:t>
            </a:r>
            <a:r>
              <a:rPr lang="en-US" sz="2400" b="1">
                <a:solidFill>
                  <a:schemeClr val="bg1"/>
                </a:solidFill>
              </a:rPr>
              <a:t>, Col 1:26-28).</a:t>
            </a:r>
            <a:br>
              <a:rPr lang="en-US" sz="2400" b="1" dirty="0">
                <a:solidFill>
                  <a:schemeClr val="bg1"/>
                </a:solidFill>
              </a:rPr>
            </a:b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2.  Reveals the 5-fold kingdom of heaven:  past, present, and future</a:t>
            </a:r>
            <a:br>
              <a:rPr lang="en-US" sz="2400" b="1" dirty="0">
                <a:solidFill>
                  <a:schemeClr val="bg1"/>
                </a:solidFill>
              </a:rPr>
            </a:b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Past:  Old Testament prophecy  of Christ reigning on earth (Rev 19-20).  </a:t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           Jesus on earth was “at hand” (Matthew 3:2, 4:17, 10:17) or “within you” (Luke17:1).</a:t>
            </a:r>
            <a:br>
              <a:rPr lang="en-US" sz="2400" b="1" dirty="0">
                <a:solidFill>
                  <a:schemeClr val="bg1"/>
                </a:solidFill>
              </a:rPr>
            </a:b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Present:  In the believer from Pentecost to Rapture (Romans 14:17). </a:t>
            </a:r>
            <a:br>
              <a:rPr lang="en-US" sz="2400" b="1" dirty="0">
                <a:solidFill>
                  <a:schemeClr val="bg1"/>
                </a:solidFill>
              </a:rPr>
            </a:b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Future:   When Christ returns (Revelation 19-20).  </a:t>
            </a: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	   The  New Heaven and the New Earth (Revelation21:1-22:15). </a:t>
            </a:r>
            <a:br>
              <a:rPr lang="en-US" sz="2400" b="1" dirty="0">
                <a:solidFill>
                  <a:schemeClr val="bg1"/>
                </a:solidFill>
              </a:rPr>
            </a:b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3.  Truth understood by possession of Christ (inward), but not profession of Christ (outward).</a:t>
            </a:r>
            <a:br>
              <a:rPr lang="en-US" sz="2400" b="1" dirty="0">
                <a:solidFill>
                  <a:schemeClr val="bg1"/>
                </a:solidFill>
              </a:rPr>
            </a:br>
            <a:br>
              <a:rPr lang="en-US" sz="2400" b="1" dirty="0">
                <a:solidFill>
                  <a:schemeClr val="bg1"/>
                </a:solidFill>
              </a:rPr>
            </a:br>
            <a:r>
              <a:rPr lang="en-US" sz="2400" b="1" dirty="0">
                <a:solidFill>
                  <a:schemeClr val="bg1"/>
                </a:solidFill>
              </a:rPr>
              <a:t>4.  Earthly story that reveals eternal truth.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C22F3-A5EF-5F8A-C07F-566812163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1A289E87-80DB-9C5A-517A-3F7CC7793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2527" y="40641"/>
            <a:ext cx="2668693" cy="2001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70DAF24-96D3-4233-23E3-1593E22C5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7450" y="-2932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03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0A524-DE47-4733-A5C4-6CB325176FEE}"/>
              </a:ext>
            </a:extLst>
          </p:cNvPr>
          <p:cNvSpPr txBox="1"/>
          <p:nvPr/>
        </p:nvSpPr>
        <p:spPr>
          <a:xfrm>
            <a:off x="200205" y="816860"/>
            <a:ext cx="11791590" cy="58169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sz="1200" b="1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13:1-9      </a:t>
            </a:r>
            <a:r>
              <a:rPr lang="en-US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(1)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Sower, Seed, &amp; Soils 	13:18-23  </a:t>
            </a:r>
            <a:r>
              <a:rPr lang="en-US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revealed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</a:t>
            </a: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Luke 8:4-15	Rev 2:1-6</a:t>
            </a: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          </a:t>
            </a:r>
            <a:r>
              <a:rPr lang="en-US" sz="24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* (1) to (4) to the multitudes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    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13:10-17  The purpose of parables </a:t>
            </a:r>
            <a:r>
              <a:rPr lang="en-US" sz="2400" b="1" i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revealed	</a:t>
            </a: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endParaRPr lang="en-US" sz="1200" i="1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13:24-30 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(2)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Wheat &amp; </a:t>
            </a:r>
            <a:r>
              <a:rPr lang="en-US" sz="2400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Tares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 	13:36-43  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revealed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		Rev 2:7-11</a:t>
            </a: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13:31-32  (3) Mustard Seed &amp; </a:t>
            </a:r>
            <a:r>
              <a:rPr lang="en-US" sz="2400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Birds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	Mark 4:30-31, Luke 13:18-19	Rev 2:12-17</a:t>
            </a: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13:33-35  (4) </a:t>
            </a:r>
            <a:r>
              <a:rPr lang="en-US" sz="2400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Leaven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Hid in Bread  			 		Luke 13:20-21	Rev 2:18-29</a:t>
            </a: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---------------------------------------------------------------------------------------------------------------------------</a:t>
            </a: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13:44   	     (5) Man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Buys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a Field for </a:t>
            </a:r>
            <a:r>
              <a:rPr lang="en-US" sz="2400" dirty="0">
                <a:solidFill>
                  <a:srgbClr val="00B05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Treasure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				Rev 3:1-6</a:t>
            </a: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13:45-46  (6) Merchant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Buys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a </a:t>
            </a:r>
            <a:r>
              <a:rPr lang="en-US" sz="2400" dirty="0">
                <a:solidFill>
                  <a:srgbClr val="00B05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Pearl of Great Price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  				Rev 3:7-13</a:t>
            </a:r>
          </a:p>
          <a:p>
            <a:endParaRPr lang="en-US" sz="1200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 47-48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(7)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Separation of Good Fish &amp; </a:t>
            </a:r>
            <a:r>
              <a:rPr lang="en-US" sz="2400" u="sng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Bad Fish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13:49-50</a:t>
            </a:r>
            <a:r>
              <a:rPr lang="en-US" sz="2400" i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revealed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Rev 3:14-22</a:t>
            </a:r>
          </a:p>
          <a:p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        </a:t>
            </a:r>
            <a:r>
              <a:rPr lang="en-US" sz="2400" b="1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* (5) to (7) to the disciples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 	      </a:t>
            </a:r>
            <a:r>
              <a:rPr lang="en-US" sz="2400" b="1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13:51-52  The scribe’s treasure of new &amp; old</a:t>
            </a: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		          		      13:53-58  Jesus rejected at Nazareth</a:t>
            </a:r>
          </a:p>
          <a:p>
            <a:endParaRPr lang="en-US" sz="1200" b="1" i="1" dirty="0">
              <a:solidFill>
                <a:srgbClr val="000000"/>
              </a:solidFill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/>
              <a:t>Questions? 						   Next Sunday:  Matthew 24 by Bill Heath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6C2478-E982-45B8-BC5F-460F486BB217}"/>
              </a:ext>
            </a:extLst>
          </p:cNvPr>
          <p:cNvSpPr txBox="1"/>
          <p:nvPr/>
        </p:nvSpPr>
        <p:spPr>
          <a:xfrm>
            <a:off x="71361" y="167819"/>
            <a:ext cx="12058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i="1" dirty="0">
                <a:solidFill>
                  <a:schemeClr val="bg1"/>
                </a:solidFill>
              </a:rPr>
              <a:t>  Matthew 13 -  Seven Parables of the Kingdom of Heaven (mysteries </a:t>
            </a:r>
            <a:r>
              <a:rPr lang="en-US" sz="2400" b="1" i="1" dirty="0">
                <a:solidFill>
                  <a:schemeClr val="bg1"/>
                </a:solidFill>
              </a:rPr>
              <a:t>revealed</a:t>
            </a:r>
            <a:r>
              <a:rPr lang="en-US" sz="2400" i="1" dirty="0">
                <a:solidFill>
                  <a:schemeClr val="bg1"/>
                </a:solidFill>
              </a:rPr>
              <a:t> to true believers)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529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0A524-DE47-4733-A5C4-6CB325176FEE}"/>
              </a:ext>
            </a:extLst>
          </p:cNvPr>
          <p:cNvSpPr txBox="1"/>
          <p:nvPr/>
        </p:nvSpPr>
        <p:spPr>
          <a:xfrm>
            <a:off x="606175" y="804601"/>
            <a:ext cx="10921429" cy="53553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sz="2400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Monday	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24:1-3      A Response by Jesus and the Disciples Triple Question</a:t>
            </a: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Tuesday	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24:3-14    Jesus Answers the Disciples about the Church Then and Today</a:t>
            </a:r>
          </a:p>
          <a:p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Wednesday	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24:15-22  Jesus Answers the Disciples about Israel</a:t>
            </a:r>
          </a:p>
          <a:p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Thursday	24:23-26  “put your own title”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ffectLst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Friday		24:32-35  Jesus Answers the Disciples about the Church with 4 Parables</a:t>
            </a: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Saturday	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24:36-39  No One Knows When Jesus Will Return</a:t>
            </a:r>
          </a:p>
          <a:p>
            <a:endParaRPr lang="en-US" sz="2400" dirty="0"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ea typeface="Cambria Math" panose="02040503050406030204" pitchFamily="18" charset="0"/>
                <a:cs typeface="Calibri" panose="020F0502020204030204" pitchFamily="34" charset="0"/>
              </a:rPr>
              <a:t>Sunday		24:40-51  “put your own title”</a:t>
            </a:r>
          </a:p>
          <a:p>
            <a:endParaRPr lang="en-US" sz="2400" b="1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6C2478-E982-45B8-BC5F-460F486BB217}"/>
              </a:ext>
            </a:extLst>
          </p:cNvPr>
          <p:cNvSpPr txBox="1"/>
          <p:nvPr/>
        </p:nvSpPr>
        <p:spPr>
          <a:xfrm>
            <a:off x="50813" y="106631"/>
            <a:ext cx="12058996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Matthew 24:  A seven-day devotional schedule from September 19 to 25 </a:t>
            </a:r>
            <a:r>
              <a:rPr lang="en-US" sz="2400" i="1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628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0A524-DE47-4733-A5C4-6CB325176FEE}"/>
              </a:ext>
            </a:extLst>
          </p:cNvPr>
          <p:cNvSpPr txBox="1"/>
          <p:nvPr/>
        </p:nvSpPr>
        <p:spPr>
          <a:xfrm>
            <a:off x="575351" y="650491"/>
            <a:ext cx="11126913" cy="57861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Monday	13:1-9		The Sower (#1 of 7)</a:t>
            </a:r>
          </a:p>
          <a:p>
            <a:endParaRPr lang="en-US" sz="2400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Tuesday	13:10-17	Purpose of Parables</a:t>
            </a:r>
          </a:p>
          <a:p>
            <a:endParaRPr lang="en-US" sz="2400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Wednesday	13:18-23	The Sower, explained </a:t>
            </a:r>
          </a:p>
          <a:p>
            <a:endParaRPr lang="en-US" sz="2400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Thursday	13:24-35	Wheat &amp; Tares (#2), Mustard Seed (#3) , Leaven (#4 )</a:t>
            </a:r>
          </a:p>
          <a:p>
            <a:endParaRPr lang="en-US" sz="2400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Friday		13:36-43	Wheat &amp; Tares, explained</a:t>
            </a:r>
          </a:p>
          <a:p>
            <a:endParaRPr lang="en-US" sz="2400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Saturday	13:44-52	Field with Treasure (#5), Merchant with Pearl (#6), </a:t>
            </a:r>
          </a:p>
          <a:p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				Good and Bad Fish (#7)</a:t>
            </a:r>
          </a:p>
          <a:p>
            <a:endParaRPr lang="en-US" sz="2400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ea typeface="Cambria Math" panose="02040503050406030204" pitchFamily="18" charset="0"/>
                <a:cs typeface="Calibri" panose="020F0502020204030204" pitchFamily="34" charset="0"/>
              </a:rPr>
              <a:t>Sunday		13:51-58	Scribe’s Treasure, Rejection at Nazareth</a:t>
            </a:r>
          </a:p>
          <a:p>
            <a:endParaRPr lang="en-US" sz="1600" b="1" dirty="0">
              <a:latin typeface="Calibri" panose="020F0502020204030204" pitchFamily="34" charset="0"/>
              <a:ea typeface="Cambria Math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6C2478-E982-45B8-BC5F-460F486BB217}"/>
              </a:ext>
            </a:extLst>
          </p:cNvPr>
          <p:cNvSpPr txBox="1"/>
          <p:nvPr/>
        </p:nvSpPr>
        <p:spPr>
          <a:xfrm>
            <a:off x="50813" y="106631"/>
            <a:ext cx="120589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Matthew 13:  A seven-day devotional schedule from September 12  to 18 </a:t>
            </a:r>
            <a:r>
              <a:rPr lang="en-US" sz="2400" i="1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833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8377</TotalTime>
  <Words>639</Words>
  <Application>Microsoft Office PowerPoint</Application>
  <PresentationFormat>Widescreen</PresentationFormat>
  <Paragraphs>64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Fellowship Church Sunday School  Aug - Sep 2022, Our Lord Jesus Christ  The Gospel of Matthew  Today – Turn to Matthew 13  Mystery Revealed in 7 Parables  Speaker:  Bill Heath</vt:lpstr>
      <vt:lpstr>What is a Parable?  1.  A mystery concealed in the Old Testament that the Holy Spirit   reveals in the New Testament, (Mt 13:11, 51; Eph 3:3-6, Col 1:26-28).  2.  Reveals the 5-fold kingdom of heaven:  past, present, and future  Past:  Old Testament prophecy  of Christ reigning on earth (Rev 19-20).              Jesus on earth was “at hand” (Matthew 3:2, 4:17, 10:17) or “within you” (Luke17:1).  Present:  In the believer from Pentecost to Rapture (Romans 14:17).   Future:   When Christ returns (Revelation 19-20).       The  New Heaven and the New Earth (Revelation21:1-22:15).   3.  Truth understood by possession of Christ (inward), but not profession of Christ (outward).  4.  Earthly story that reveals eternal truth.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181</cp:revision>
  <cp:lastPrinted>2022-09-18T12:07:53Z</cp:lastPrinted>
  <dcterms:created xsi:type="dcterms:W3CDTF">2021-12-26T22:17:50Z</dcterms:created>
  <dcterms:modified xsi:type="dcterms:W3CDTF">2022-09-18T12:44:24Z</dcterms:modified>
</cp:coreProperties>
</file>