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1" r:id="rId3"/>
    <p:sldId id="282" r:id="rId4"/>
    <p:sldId id="280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" userId="e5502471a9019beb" providerId="LiveId" clId="{286FA6D6-0C8C-449A-89E4-DB2FD12925FA}"/>
    <pc:docChg chg="custSel modSld">
      <pc:chgData name="Bill" userId="e5502471a9019beb" providerId="LiveId" clId="{286FA6D6-0C8C-449A-89E4-DB2FD12925FA}" dt="2022-10-02T22:20:29.120" v="478" actId="478"/>
      <pc:docMkLst>
        <pc:docMk/>
      </pc:docMkLst>
      <pc:sldChg chg="modSp mod">
        <pc:chgData name="Bill" userId="e5502471a9019beb" providerId="LiveId" clId="{286FA6D6-0C8C-449A-89E4-DB2FD12925FA}" dt="2022-10-02T21:55:27.101" v="76" actId="6549"/>
        <pc:sldMkLst>
          <pc:docMk/>
          <pc:sldMk cId="2259628052" sldId="280"/>
        </pc:sldMkLst>
        <pc:spChg chg="mod">
          <ac:chgData name="Bill" userId="e5502471a9019beb" providerId="LiveId" clId="{286FA6D6-0C8C-449A-89E4-DB2FD12925FA}" dt="2022-10-02T21:55:27.101" v="76" actId="6549"/>
          <ac:spMkLst>
            <pc:docMk/>
            <pc:sldMk cId="2259628052" sldId="280"/>
            <ac:spMk id="2" creationId="{6D10A524-DE47-4733-A5C4-6CB325176FEE}"/>
          </ac:spMkLst>
        </pc:spChg>
      </pc:sldChg>
      <pc:sldChg chg="modSp mod">
        <pc:chgData name="Bill" userId="e5502471a9019beb" providerId="LiveId" clId="{286FA6D6-0C8C-449A-89E4-DB2FD12925FA}" dt="2022-10-02T21:55:57.657" v="80" actId="20577"/>
        <pc:sldMkLst>
          <pc:docMk/>
          <pc:sldMk cId="649601621" sldId="281"/>
        </pc:sldMkLst>
        <pc:spChg chg="mod">
          <ac:chgData name="Bill" userId="e5502471a9019beb" providerId="LiveId" clId="{286FA6D6-0C8C-449A-89E4-DB2FD12925FA}" dt="2022-10-02T21:55:57.657" v="80" actId="20577"/>
          <ac:spMkLst>
            <pc:docMk/>
            <pc:sldMk cId="649601621" sldId="281"/>
            <ac:spMk id="2" creationId="{6D10A524-DE47-4733-A5C4-6CB325176FEE}"/>
          </ac:spMkLst>
        </pc:spChg>
      </pc:sldChg>
      <pc:sldChg chg="delSp modSp mod">
        <pc:chgData name="Bill" userId="e5502471a9019beb" providerId="LiveId" clId="{286FA6D6-0C8C-449A-89E4-DB2FD12925FA}" dt="2022-10-02T22:20:29.120" v="478" actId="478"/>
        <pc:sldMkLst>
          <pc:docMk/>
          <pc:sldMk cId="1373805629" sldId="282"/>
        </pc:sldMkLst>
        <pc:spChg chg="del">
          <ac:chgData name="Bill" userId="e5502471a9019beb" providerId="LiveId" clId="{286FA6D6-0C8C-449A-89E4-DB2FD12925FA}" dt="2022-10-02T22:20:29.120" v="478" actId="478"/>
          <ac:spMkLst>
            <pc:docMk/>
            <pc:sldMk cId="1373805629" sldId="282"/>
            <ac:spMk id="3" creationId="{9C6C2478-E982-45B8-BC5F-460F486BB217}"/>
          </ac:spMkLst>
        </pc:spChg>
        <pc:spChg chg="mod">
          <ac:chgData name="Bill" userId="e5502471a9019beb" providerId="LiveId" clId="{286FA6D6-0C8C-449A-89E4-DB2FD12925FA}" dt="2022-10-02T22:20:10.251" v="477" actId="20577"/>
          <ac:spMkLst>
            <pc:docMk/>
            <pc:sldMk cId="1373805629" sldId="282"/>
            <ac:spMk id="5" creationId="{5028C80F-547A-88DE-D2CF-5DDA8745792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10/2/2022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10/2/2022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10/2/2022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Aug – Oct 2022, Our Lord Jesus Christ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The Gospel of Matthew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Turn to Matthew 24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chemeClr val="bg1"/>
                </a:solidFill>
              </a:rPr>
              <a:t>The End of the World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Speaker</a:t>
            </a: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0A524-DE47-4733-A5C4-6CB325176FEE}"/>
              </a:ext>
            </a:extLst>
          </p:cNvPr>
          <p:cNvSpPr txBox="1"/>
          <p:nvPr/>
        </p:nvSpPr>
        <p:spPr>
          <a:xfrm>
            <a:off x="152400" y="548361"/>
            <a:ext cx="11858090" cy="59289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sz="1050" u="sng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u="sng" dirty="0">
                <a:ea typeface="Cambria Math" panose="02040503050406030204" pitchFamily="18" charset="0"/>
                <a:cs typeface="Wingdings 3" panose="05040102010807070707" pitchFamily="18" charset="2"/>
              </a:rPr>
              <a:t>Biblical View </a:t>
            </a:r>
          </a:p>
          <a:p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Jesus Christ is the Son of God who came 2000 years ago and is coming again.</a:t>
            </a:r>
          </a:p>
          <a:p>
            <a:endParaRPr lang="en-US" sz="16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b="1" u="sng" dirty="0">
                <a:ea typeface="Cambria Math" panose="02040503050406030204" pitchFamily="18" charset="0"/>
                <a:cs typeface="Wingdings 3" panose="05040102010807070707" pitchFamily="18" charset="2"/>
              </a:rPr>
              <a:t>2 phases</a:t>
            </a:r>
            <a:r>
              <a:rPr lang="en-US" sz="2400" b="1" dirty="0"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(New Testament and literal, especially 1 &amp; 2 Thessalonians, &amp; 1 Cor 15)</a:t>
            </a:r>
          </a:p>
          <a:p>
            <a:r>
              <a:rPr lang="en-US" sz="2400" b="1" dirty="0">
                <a:ea typeface="Cambria Math" panose="02040503050406030204" pitchFamily="18" charset="0"/>
                <a:cs typeface="Wingdings 3" panose="05040102010807070707" pitchFamily="18" charset="2"/>
              </a:rPr>
              <a:t>For His saints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(rapture: we go up to meet  Christ in the air, Pre-tribulation)</a:t>
            </a:r>
          </a:p>
          <a:p>
            <a:r>
              <a:rPr lang="en-US" sz="2400" b="1" dirty="0">
                <a:ea typeface="Cambria Math" panose="02040503050406030204" pitchFamily="18" charset="0"/>
                <a:cs typeface="Wingdings 3" panose="05040102010807070707" pitchFamily="18" charset="2"/>
              </a:rPr>
              <a:t>With His saints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(coming to reign on the earth for 1000 years, Matthew 24-25)   </a:t>
            </a:r>
          </a:p>
          <a:p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         OR</a:t>
            </a:r>
          </a:p>
          <a:p>
            <a:r>
              <a:rPr lang="en-US" sz="2400" u="sng" dirty="0">
                <a:ea typeface="Cambria Math" panose="02040503050406030204" pitchFamily="18" charset="0"/>
                <a:cs typeface="Wingdings 3" panose="05040102010807070707" pitchFamily="18" charset="2"/>
              </a:rPr>
              <a:t>1 phase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(Old Testament and figurative, avoid the book of Revelation)</a:t>
            </a:r>
          </a:p>
          <a:p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Jesus returns for His saints  at unknown time (the 7–year tribulation is historic)</a:t>
            </a:r>
          </a:p>
          <a:p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        </a:t>
            </a:r>
            <a:r>
              <a:rPr lang="en-US" sz="2400">
                <a:ea typeface="Cambria Math" panose="02040503050406030204" pitchFamily="18" charset="0"/>
                <a:cs typeface="Wingdings 3" panose="05040102010807070707" pitchFamily="18" charset="2"/>
              </a:rPr>
              <a:t>OR      The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church will make earth like heaven (amillennial)   </a:t>
            </a:r>
          </a:p>
          <a:p>
            <a:endParaRPr lang="en-US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u="sng" dirty="0">
                <a:ea typeface="Cambria Math" panose="02040503050406030204" pitchFamily="18" charset="0"/>
                <a:cs typeface="Wingdings 3" panose="05040102010807070707" pitchFamily="18" charset="2"/>
              </a:rPr>
              <a:t>World Views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(Danger - Danger,  Do not mix world views with Biblical  views)</a:t>
            </a:r>
          </a:p>
          <a:p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Philosophy, tradition, many ways or prophets to know God.   </a:t>
            </a:r>
          </a:p>
          <a:p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Evolutionist and evolutionary creationist.  Hedonist.</a:t>
            </a:r>
          </a:p>
          <a:p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Heat or cold from the sun, meteor, nuclear war, aliens, environmental</a:t>
            </a:r>
            <a:endParaRPr lang="en-US" sz="24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Globalist,  humanist, atheist, communist, World Council of Churches, United  Nations.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6C2478-E982-45B8-BC5F-460F486BB217}"/>
              </a:ext>
            </a:extLst>
          </p:cNvPr>
          <p:cNvSpPr txBox="1"/>
          <p:nvPr/>
        </p:nvSpPr>
        <p:spPr>
          <a:xfrm>
            <a:off x="50813" y="15191"/>
            <a:ext cx="12058996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End of the World Views (when and what sign) 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601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180884-3106-4B8C-C27B-CAA57B070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6851" y="177384"/>
            <a:ext cx="7912100" cy="52747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73267" y="156719"/>
            <a:ext cx="3596093" cy="621708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The last week of Jesus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Matthew 21:1-24:1a</a:t>
            </a:r>
          </a:p>
          <a:p>
            <a:r>
              <a:rPr lang="en-US" sz="2400" dirty="0">
                <a:solidFill>
                  <a:schemeClr val="bg1"/>
                </a:solidFill>
              </a:rPr>
              <a:t>Sunday –  Palm Sunday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    Cleanses temple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Curses fig tree</a:t>
            </a:r>
          </a:p>
          <a:p>
            <a:r>
              <a:rPr lang="en-US" sz="2400" dirty="0">
                <a:solidFill>
                  <a:schemeClr val="bg1"/>
                </a:solidFill>
              </a:rPr>
              <a:t>Teaches in temple court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Matthew 24:1b-26:2</a:t>
            </a:r>
          </a:p>
          <a:p>
            <a:r>
              <a:rPr lang="en-US" sz="2400" dirty="0">
                <a:solidFill>
                  <a:schemeClr val="bg1"/>
                </a:solidFill>
              </a:rPr>
              <a:t>Teaches at Mount of Olives</a:t>
            </a:r>
          </a:p>
          <a:p>
            <a:r>
              <a:rPr lang="en-US" sz="2400" dirty="0">
                <a:solidFill>
                  <a:schemeClr val="bg1"/>
                </a:solidFill>
              </a:rPr>
              <a:t>In sight of the temple &gt;&gt;&gt;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Matthew 26:2 - after 2 days</a:t>
            </a:r>
          </a:p>
          <a:p>
            <a:r>
              <a:rPr lang="en-US" sz="2400" dirty="0">
                <a:solidFill>
                  <a:schemeClr val="bg1"/>
                </a:solidFill>
              </a:rPr>
              <a:t>is  the feast of Passover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0A524-DE47-4733-A5C4-6CB325176FEE}"/>
              </a:ext>
            </a:extLst>
          </p:cNvPr>
          <p:cNvSpPr txBox="1"/>
          <p:nvPr/>
        </p:nvSpPr>
        <p:spPr>
          <a:xfrm>
            <a:off x="274320" y="804601"/>
            <a:ext cx="11684000" cy="568277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sz="1050" u="sng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u="sng" dirty="0">
                <a:ea typeface="Cambria Math" panose="02040503050406030204" pitchFamily="18" charset="0"/>
                <a:cs typeface="Wingdings 3" panose="05040102010807070707" pitchFamily="18" charset="2"/>
              </a:rPr>
              <a:t>Jesus at the temple court </a:t>
            </a:r>
            <a:endParaRPr lang="en-US" sz="2400" u="sng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23:1-39   </a:t>
            </a:r>
            <a:r>
              <a:rPr lang="en-US" sz="2400" b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Judgment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on the scribes, pharisees, that generation, &amp; Jerusalem</a:t>
            </a:r>
          </a:p>
          <a:p>
            <a:endParaRPr lang="en-US" sz="12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24:1-3     </a:t>
            </a:r>
            <a:r>
              <a:rPr lang="en-US" sz="2400" b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Judgment 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on the temple, </a:t>
            </a:r>
            <a:r>
              <a:rPr lang="en-US" sz="2400" b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then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the disciples two questions (</a:t>
            </a:r>
            <a:r>
              <a:rPr lang="en-US" sz="2400" b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when and what sign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)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i="1" u="sng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1" u="sng" dirty="0">
                <a:ea typeface="Cambria Math" panose="02040503050406030204" pitchFamily="18" charset="0"/>
                <a:cs typeface="Calibri" panose="020F0502020204030204" pitchFamily="34" charset="0"/>
              </a:rPr>
              <a:t>Jesus at the Mount of Olives Jesus answers</a:t>
            </a: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24:4-14   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Future Tribulation of Israel  (after rapture of the church, 1 </a:t>
            </a:r>
            <a:r>
              <a:rPr lang="en-US" sz="2400" dirty="0" err="1">
                <a:ea typeface="Cambria Math" panose="02040503050406030204" pitchFamily="18" charset="0"/>
                <a:cs typeface="Wingdings 3" panose="05040102010807070707" pitchFamily="18" charset="2"/>
              </a:rPr>
              <a:t>Thes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5:9, 1 Cor 15:51-57)</a:t>
            </a:r>
          </a:p>
          <a:p>
            <a:endParaRPr lang="en-US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24:15-31  Future Great Tribulation of Israel /world (time of Jacob’s trouble, Jeremiah 30:7) </a:t>
            </a:r>
          </a:p>
          <a:p>
            <a:endParaRPr lang="en-US" sz="20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24:32-35  </a:t>
            </a:r>
            <a:r>
              <a:rPr lang="en-US" sz="2400" b="1" dirty="0">
                <a:ea typeface="Cambria Math" panose="02040503050406030204" pitchFamily="18" charset="0"/>
                <a:cs typeface="Calibri" panose="020F0502020204030204" pitchFamily="34" charset="0"/>
              </a:rPr>
              <a:t>When</a:t>
            </a:r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:  Parable of fig tree (Israel until fullness of  the Gentiles, Romans 11:25-27)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			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24:36-39  </a:t>
            </a:r>
            <a:r>
              <a:rPr lang="en-US" sz="2400" b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When:  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Only God knows the day and hour (times of the Gentiles, Luke 21:24)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24:40-51  Parable of wise servant (“left” on earth), and evil servant (“taken” to hell)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25:1-46    Next Sunday with teacher Ray </a:t>
            </a:r>
            <a:r>
              <a:rPr lang="en-US" sz="2400" dirty="0" err="1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Remos</a:t>
            </a:r>
            <a:endParaRPr lang="en-US" sz="24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6C2478-E982-45B8-BC5F-460F486BB217}"/>
              </a:ext>
            </a:extLst>
          </p:cNvPr>
          <p:cNvSpPr txBox="1"/>
          <p:nvPr/>
        </p:nvSpPr>
        <p:spPr>
          <a:xfrm>
            <a:off x="50813" y="15191"/>
            <a:ext cx="9561273" cy="83099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Matthew 23-25,  Judgment for Sin of Israel (7 years)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before Jesus Returns and Reigns (Daniel 9:24-27)  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FB7D3E-FF76-309A-F227-B3B32E3A2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1138" y="85897"/>
            <a:ext cx="2189811" cy="1459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628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11109</TotalTime>
  <Words>456</Words>
  <Application>Microsoft Office PowerPoint</Application>
  <PresentationFormat>Widescreen</PresentationFormat>
  <Paragraphs>68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Fellowship Church Sunday School  Aug – Oct 2022, Our Lord Jesus Christ  The Gospel of Matthew  Today – Turn to Matthew 24   The End of the World  Speaker:  Bill Heath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190</cp:revision>
  <cp:lastPrinted>2022-10-02T11:08:56Z</cp:lastPrinted>
  <dcterms:created xsi:type="dcterms:W3CDTF">2021-12-26T22:17:50Z</dcterms:created>
  <dcterms:modified xsi:type="dcterms:W3CDTF">2022-10-02T22:20:35Z</dcterms:modified>
</cp:coreProperties>
</file>