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84" r:id="rId3"/>
    <p:sldId id="285" r:id="rId4"/>
    <p:sldId id="282" r:id="rId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34AA90D-1AC6-4833-A0FC-5AE4ACB72110}">
          <p14:sldIdLst>
            <p14:sldId id="256"/>
            <p14:sldId id="284"/>
            <p14:sldId id="285"/>
            <p14:sldId id="2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37EDEE-D859-4310-9843-A7A8E4898F8D}" v="146" dt="2022-10-30T00:22:10.4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24" autoAdjust="0"/>
    <p:restoredTop sz="94660"/>
  </p:normalViewPr>
  <p:slideViewPr>
    <p:cSldViewPr snapToGrid="0">
      <p:cViewPr varScale="1">
        <p:scale>
          <a:sx n="62" d="100"/>
          <a:sy n="62" d="100"/>
        </p:scale>
        <p:origin x="48" y="6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userId="e5502471a9019beb" providerId="LiveId" clId="{4E37EDEE-D859-4310-9843-A7A8E4898F8D}"/>
    <pc:docChg chg="undo custSel addSld delSld modSld sldOrd modSection">
      <pc:chgData name="Bill" userId="e5502471a9019beb" providerId="LiveId" clId="{4E37EDEE-D859-4310-9843-A7A8E4898F8D}" dt="2022-10-30T00:32:27.696" v="1159" actId="6549"/>
      <pc:docMkLst>
        <pc:docMk/>
      </pc:docMkLst>
      <pc:sldChg chg="modSp mod">
        <pc:chgData name="Bill" userId="e5502471a9019beb" providerId="LiveId" clId="{4E37EDEE-D859-4310-9843-A7A8E4898F8D}" dt="2022-10-30T00:32:27.696" v="1159" actId="6549"/>
        <pc:sldMkLst>
          <pc:docMk/>
          <pc:sldMk cId="1373805629" sldId="282"/>
        </pc:sldMkLst>
        <pc:spChg chg="mod">
          <ac:chgData name="Bill" userId="e5502471a9019beb" providerId="LiveId" clId="{4E37EDEE-D859-4310-9843-A7A8E4898F8D}" dt="2022-10-29T00:41:46.984" v="389" actId="5793"/>
          <ac:spMkLst>
            <pc:docMk/>
            <pc:sldMk cId="1373805629" sldId="282"/>
            <ac:spMk id="2" creationId="{45F70FFF-B911-BB6B-A92E-C095E688D24D}"/>
          </ac:spMkLst>
        </pc:spChg>
        <pc:spChg chg="mod">
          <ac:chgData name="Bill" userId="e5502471a9019beb" providerId="LiveId" clId="{4E37EDEE-D859-4310-9843-A7A8E4898F8D}" dt="2022-10-30T00:32:27.696" v="1159" actId="6549"/>
          <ac:spMkLst>
            <pc:docMk/>
            <pc:sldMk cId="1373805629" sldId="282"/>
            <ac:spMk id="5" creationId="{5028C80F-547A-88DE-D2CF-5DDA87457928}"/>
          </ac:spMkLst>
        </pc:spChg>
        <pc:spChg chg="mod">
          <ac:chgData name="Bill" userId="e5502471a9019beb" providerId="LiveId" clId="{4E37EDEE-D859-4310-9843-A7A8E4898F8D}" dt="2022-10-28T15:19:04.625" v="303" actId="1035"/>
          <ac:spMkLst>
            <pc:docMk/>
            <pc:sldMk cId="1373805629" sldId="282"/>
            <ac:spMk id="7" creationId="{671D5AF4-D87B-5A3B-BC99-38E180F17D80}"/>
          </ac:spMkLst>
        </pc:spChg>
      </pc:sldChg>
      <pc:sldChg chg="addSp delSp modSp add del mod ord setBg">
        <pc:chgData name="Bill" userId="e5502471a9019beb" providerId="LiveId" clId="{4E37EDEE-D859-4310-9843-A7A8E4898F8D}" dt="2022-10-30T00:29:22.398" v="1149" actId="113"/>
        <pc:sldMkLst>
          <pc:docMk/>
          <pc:sldMk cId="3342200449" sldId="284"/>
        </pc:sldMkLst>
        <pc:spChg chg="del mod">
          <ac:chgData name="Bill" userId="e5502471a9019beb" providerId="LiveId" clId="{4E37EDEE-D859-4310-9843-A7A8E4898F8D}" dt="2022-10-30T00:14:02.363" v="809" actId="478"/>
          <ac:spMkLst>
            <pc:docMk/>
            <pc:sldMk cId="3342200449" sldId="284"/>
            <ac:spMk id="6" creationId="{C0667D2F-BD80-D3BE-C719-19F87937C23F}"/>
          </ac:spMkLst>
        </pc:spChg>
        <pc:spChg chg="del mod">
          <ac:chgData name="Bill" userId="e5502471a9019beb" providerId="LiveId" clId="{4E37EDEE-D859-4310-9843-A7A8E4898F8D}" dt="2022-10-29T00:39:31.985" v="338" actId="478"/>
          <ac:spMkLst>
            <pc:docMk/>
            <pc:sldMk cId="3342200449" sldId="284"/>
            <ac:spMk id="9" creationId="{C741BC5C-BD14-6371-D690-57568D0B02A7}"/>
          </ac:spMkLst>
        </pc:spChg>
        <pc:spChg chg="add mod">
          <ac:chgData name="Bill" userId="e5502471a9019beb" providerId="LiveId" clId="{4E37EDEE-D859-4310-9843-A7A8E4898F8D}" dt="2022-10-30T00:25:41.928" v="1073" actId="14100"/>
          <ac:spMkLst>
            <pc:docMk/>
            <pc:sldMk cId="3342200449" sldId="284"/>
            <ac:spMk id="15" creationId="{3CA35CE9-8CF7-3359-979E-B98DB2E74524}"/>
          </ac:spMkLst>
        </pc:spChg>
        <pc:spChg chg="add mod">
          <ac:chgData name="Bill" userId="e5502471a9019beb" providerId="LiveId" clId="{4E37EDEE-D859-4310-9843-A7A8E4898F8D}" dt="2022-10-29T23:41:15.052" v="703" actId="1076"/>
          <ac:spMkLst>
            <pc:docMk/>
            <pc:sldMk cId="3342200449" sldId="284"/>
            <ac:spMk id="16" creationId="{D3B7EA91-49AA-1038-E1A6-DC5523D7541C}"/>
          </ac:spMkLst>
        </pc:spChg>
        <pc:spChg chg="add mod">
          <ac:chgData name="Bill" userId="e5502471a9019beb" providerId="LiveId" clId="{4E37EDEE-D859-4310-9843-A7A8E4898F8D}" dt="2022-10-29T23:40:50.340" v="702" actId="14100"/>
          <ac:spMkLst>
            <pc:docMk/>
            <pc:sldMk cId="3342200449" sldId="284"/>
            <ac:spMk id="17" creationId="{6E4E1607-F9F3-FE51-4E91-87F0FC105860}"/>
          </ac:spMkLst>
        </pc:spChg>
        <pc:spChg chg="add del mod ord">
          <ac:chgData name="Bill" userId="e5502471a9019beb" providerId="LiveId" clId="{4E37EDEE-D859-4310-9843-A7A8E4898F8D}" dt="2022-10-30T00:19:55.916" v="883" actId="478"/>
          <ac:spMkLst>
            <pc:docMk/>
            <pc:sldMk cId="3342200449" sldId="284"/>
            <ac:spMk id="18" creationId="{8CC2853D-9774-6FDC-1FF3-C33073835237}"/>
          </ac:spMkLst>
        </pc:spChg>
        <pc:spChg chg="add mod">
          <ac:chgData name="Bill" userId="e5502471a9019beb" providerId="LiveId" clId="{4E37EDEE-D859-4310-9843-A7A8E4898F8D}" dt="2022-10-30T00:14:58.885" v="815" actId="1035"/>
          <ac:spMkLst>
            <pc:docMk/>
            <pc:sldMk cId="3342200449" sldId="284"/>
            <ac:spMk id="19" creationId="{A8C2BA1B-B640-5B20-8674-0C90281C345B}"/>
          </ac:spMkLst>
        </pc:spChg>
        <pc:spChg chg="add mod ord">
          <ac:chgData name="Bill" userId="e5502471a9019beb" providerId="LiveId" clId="{4E37EDEE-D859-4310-9843-A7A8E4898F8D}" dt="2022-10-30T00:23:58.825" v="988" actId="14100"/>
          <ac:spMkLst>
            <pc:docMk/>
            <pc:sldMk cId="3342200449" sldId="284"/>
            <ac:spMk id="20" creationId="{F8DC16BB-68C5-6E67-1FAC-6CF84924CDC4}"/>
          </ac:spMkLst>
        </pc:spChg>
        <pc:spChg chg="add mod ord">
          <ac:chgData name="Bill" userId="e5502471a9019beb" providerId="LiveId" clId="{4E37EDEE-D859-4310-9843-A7A8E4898F8D}" dt="2022-10-30T00:16:49.740" v="876" actId="1036"/>
          <ac:spMkLst>
            <pc:docMk/>
            <pc:sldMk cId="3342200449" sldId="284"/>
            <ac:spMk id="21" creationId="{3BF5FB46-8FDA-DBC7-B033-674E91B47015}"/>
          </ac:spMkLst>
        </pc:spChg>
        <pc:spChg chg="add mod ord">
          <ac:chgData name="Bill" userId="e5502471a9019beb" providerId="LiveId" clId="{4E37EDEE-D859-4310-9843-A7A8E4898F8D}" dt="2022-10-30T00:16:20.670" v="863" actId="1036"/>
          <ac:spMkLst>
            <pc:docMk/>
            <pc:sldMk cId="3342200449" sldId="284"/>
            <ac:spMk id="22" creationId="{C55805A2-28B4-9079-94C3-D877D43936AD}"/>
          </ac:spMkLst>
        </pc:spChg>
        <pc:spChg chg="add mod">
          <ac:chgData name="Bill" userId="e5502471a9019beb" providerId="LiveId" clId="{4E37EDEE-D859-4310-9843-A7A8E4898F8D}" dt="2022-10-30T00:29:22.398" v="1149" actId="113"/>
          <ac:spMkLst>
            <pc:docMk/>
            <pc:sldMk cId="3342200449" sldId="284"/>
            <ac:spMk id="25" creationId="{651FB005-9A97-D0DC-B8B0-D22F03A8A712}"/>
          </ac:spMkLst>
        </pc:spChg>
        <pc:picChg chg="add del mod">
          <ac:chgData name="Bill" userId="e5502471a9019beb" providerId="LiveId" clId="{4E37EDEE-D859-4310-9843-A7A8E4898F8D}" dt="2022-10-29T00:39:29.660" v="337" actId="478"/>
          <ac:picMkLst>
            <pc:docMk/>
            <pc:sldMk cId="3342200449" sldId="284"/>
            <ac:picMk id="2" creationId="{FDAE2D3E-1B26-FCD5-FA45-2563599462EF}"/>
          </ac:picMkLst>
        </pc:picChg>
        <pc:picChg chg="add del mod">
          <ac:chgData name="Bill" userId="e5502471a9019beb" providerId="LiveId" clId="{4E37EDEE-D859-4310-9843-A7A8E4898F8D}" dt="2022-10-29T23:14:14.025" v="601" actId="478"/>
          <ac:picMkLst>
            <pc:docMk/>
            <pc:sldMk cId="3342200449" sldId="284"/>
            <ac:picMk id="3" creationId="{7E69F934-F676-CA52-8642-FE1D60C3118A}"/>
          </ac:picMkLst>
        </pc:picChg>
        <pc:picChg chg="del mod">
          <ac:chgData name="Bill" userId="e5502471a9019beb" providerId="LiveId" clId="{4E37EDEE-D859-4310-9843-A7A8E4898F8D}" dt="2022-10-29T23:09:11.426" v="581" actId="21"/>
          <ac:picMkLst>
            <pc:docMk/>
            <pc:sldMk cId="3342200449" sldId="284"/>
            <ac:picMk id="4" creationId="{9E126C57-8D3D-AB58-3DB3-598BA66C1C8D}"/>
          </ac:picMkLst>
        </pc:picChg>
        <pc:picChg chg="add del mod">
          <ac:chgData name="Bill" userId="e5502471a9019beb" providerId="LiveId" clId="{4E37EDEE-D859-4310-9843-A7A8E4898F8D}" dt="2022-10-30T00:05:32.167" v="740" actId="478"/>
          <ac:picMkLst>
            <pc:docMk/>
            <pc:sldMk cId="3342200449" sldId="284"/>
            <ac:picMk id="7" creationId="{DCCA113D-8C28-4E89-5D55-464A4E1D64CD}"/>
          </ac:picMkLst>
        </pc:picChg>
        <pc:picChg chg="add del mod">
          <ac:chgData name="Bill" userId="e5502471a9019beb" providerId="LiveId" clId="{4E37EDEE-D859-4310-9843-A7A8E4898F8D}" dt="2022-10-29T23:15:41.663" v="603" actId="478"/>
          <ac:picMkLst>
            <pc:docMk/>
            <pc:sldMk cId="3342200449" sldId="284"/>
            <ac:picMk id="9" creationId="{67EEEE18-6765-97A6-AAED-E2598BC407BB}"/>
          </ac:picMkLst>
        </pc:picChg>
        <pc:picChg chg="add del mod">
          <ac:chgData name="Bill" userId="e5502471a9019beb" providerId="LiveId" clId="{4E37EDEE-D859-4310-9843-A7A8E4898F8D}" dt="2022-10-29T23:19:17.939" v="605" actId="478"/>
          <ac:picMkLst>
            <pc:docMk/>
            <pc:sldMk cId="3342200449" sldId="284"/>
            <ac:picMk id="11" creationId="{98181A5E-04FF-912F-1F90-2863A717618F}"/>
          </ac:picMkLst>
        </pc:picChg>
        <pc:picChg chg="add del mod">
          <ac:chgData name="Bill" userId="e5502471a9019beb" providerId="LiveId" clId="{4E37EDEE-D859-4310-9843-A7A8E4898F8D}" dt="2022-10-29T23:20:29.613" v="607" actId="478"/>
          <ac:picMkLst>
            <pc:docMk/>
            <pc:sldMk cId="3342200449" sldId="284"/>
            <ac:picMk id="13" creationId="{E281FDDC-3A4B-D38D-13FC-35BF202AB0C8}"/>
          </ac:picMkLst>
        </pc:picChg>
        <pc:picChg chg="add mod">
          <ac:chgData name="Bill" userId="e5502471a9019beb" providerId="LiveId" clId="{4E37EDEE-D859-4310-9843-A7A8E4898F8D}" dt="2022-10-30T00:15:30.128" v="819" actId="732"/>
          <ac:picMkLst>
            <pc:docMk/>
            <pc:sldMk cId="3342200449" sldId="284"/>
            <ac:picMk id="14" creationId="{FA6B9E50-76D6-8902-B2EF-EFC5274323BD}"/>
          </ac:picMkLst>
        </pc:picChg>
        <pc:picChg chg="add del">
          <ac:chgData name="Bill" userId="e5502471a9019beb" providerId="LiveId" clId="{4E37EDEE-D859-4310-9843-A7A8E4898F8D}" dt="2022-10-29T00:39:28.034" v="335" actId="478"/>
          <ac:picMkLst>
            <pc:docMk/>
            <pc:sldMk cId="3342200449" sldId="284"/>
            <ac:picMk id="18" creationId="{68CDF3B5-CA8D-7409-1294-F7BC87B47855}"/>
          </ac:picMkLst>
        </pc:picChg>
        <pc:picChg chg="add del mod">
          <ac:chgData name="Bill" userId="e5502471a9019beb" providerId="LiveId" clId="{4E37EDEE-D859-4310-9843-A7A8E4898F8D}" dt="2022-10-30T00:07:19.009" v="746" actId="478"/>
          <ac:picMkLst>
            <pc:docMk/>
            <pc:sldMk cId="3342200449" sldId="284"/>
            <ac:picMk id="23" creationId="{523A0618-0B12-293B-EE9D-A6DE1FDAD0F9}"/>
          </ac:picMkLst>
        </pc:picChg>
        <pc:picChg chg="add mod">
          <ac:chgData name="Bill" userId="e5502471a9019beb" providerId="LiveId" clId="{4E37EDEE-D859-4310-9843-A7A8E4898F8D}" dt="2022-10-30T00:20:54.259" v="887" actId="1076"/>
          <ac:picMkLst>
            <pc:docMk/>
            <pc:sldMk cId="3342200449" sldId="284"/>
            <ac:picMk id="24" creationId="{733AEA8D-B926-FC39-F5BF-C03F15C28B6A}"/>
          </ac:picMkLst>
        </pc:picChg>
        <pc:picChg chg="del mod">
          <ac:chgData name="Bill" userId="e5502471a9019beb" providerId="LiveId" clId="{4E37EDEE-D859-4310-9843-A7A8E4898F8D}" dt="2022-10-29T23:08:09.621" v="567" actId="478"/>
          <ac:picMkLst>
            <pc:docMk/>
            <pc:sldMk cId="3342200449" sldId="284"/>
            <ac:picMk id="1026" creationId="{3C84B894-0A39-125A-AF24-AE5B4ECED35B}"/>
          </ac:picMkLst>
        </pc:picChg>
        <pc:picChg chg="del mod">
          <ac:chgData name="Bill" userId="e5502471a9019beb" providerId="LiveId" clId="{4E37EDEE-D859-4310-9843-A7A8E4898F8D}" dt="2022-10-29T23:08:11.024" v="568" actId="478"/>
          <ac:picMkLst>
            <pc:docMk/>
            <pc:sldMk cId="3342200449" sldId="284"/>
            <ac:picMk id="1028" creationId="{B0AC06F4-3976-3455-7FC5-0F11B0A43BCF}"/>
          </ac:picMkLst>
        </pc:picChg>
        <pc:picChg chg="add del mod">
          <ac:chgData name="Bill" userId="e5502471a9019beb" providerId="LiveId" clId="{4E37EDEE-D859-4310-9843-A7A8E4898F8D}" dt="2022-10-30T00:07:53.849" v="750" actId="478"/>
          <ac:picMkLst>
            <pc:docMk/>
            <pc:sldMk cId="3342200449" sldId="284"/>
            <ac:picMk id="1030" creationId="{41537147-5C15-E45D-CCA0-51546A7EF801}"/>
          </ac:picMkLst>
        </pc:picChg>
        <pc:picChg chg="add mod">
          <ac:chgData name="Bill" userId="e5502471a9019beb" providerId="LiveId" clId="{4E37EDEE-D859-4310-9843-A7A8E4898F8D}" dt="2022-10-30T00:16:45.181" v="869" actId="1036"/>
          <ac:picMkLst>
            <pc:docMk/>
            <pc:sldMk cId="3342200449" sldId="284"/>
            <ac:picMk id="1032" creationId="{E1107635-F4DE-356B-0A86-01A6DFEB0D99}"/>
          </ac:picMkLst>
        </pc:picChg>
        <pc:picChg chg="add mod">
          <ac:chgData name="Bill" userId="e5502471a9019beb" providerId="LiveId" clId="{4E37EDEE-D859-4310-9843-A7A8E4898F8D}" dt="2022-10-30T00:21:43.522" v="893" actId="1076"/>
          <ac:picMkLst>
            <pc:docMk/>
            <pc:sldMk cId="3342200449" sldId="284"/>
            <ac:picMk id="1034" creationId="{1961D1D6-BF6B-6352-E249-CFC1FBF0097B}"/>
          </ac:picMkLst>
        </pc:picChg>
      </pc:sldChg>
      <pc:sldChg chg="addSp modSp mod ord">
        <pc:chgData name="Bill" userId="e5502471a9019beb" providerId="LiveId" clId="{4E37EDEE-D859-4310-9843-A7A8E4898F8D}" dt="2022-10-30T00:27:10.925" v="1083" actId="1076"/>
        <pc:sldMkLst>
          <pc:docMk/>
          <pc:sldMk cId="637524556" sldId="285"/>
        </pc:sldMkLst>
        <pc:picChg chg="add mod">
          <ac:chgData name="Bill" userId="e5502471a9019beb" providerId="LiveId" clId="{4E37EDEE-D859-4310-9843-A7A8E4898F8D}" dt="2022-10-30T00:26:39.370" v="1076" actId="1076"/>
          <ac:picMkLst>
            <pc:docMk/>
            <pc:sldMk cId="637524556" sldId="285"/>
            <ac:picMk id="2" creationId="{0A0900A0-C629-FD31-72D4-A82E0BACE64B}"/>
          </ac:picMkLst>
        </pc:picChg>
        <pc:picChg chg="mod">
          <ac:chgData name="Bill" userId="e5502471a9019beb" providerId="LiveId" clId="{4E37EDEE-D859-4310-9843-A7A8E4898F8D}" dt="2022-10-30T00:26:55.709" v="1080" actId="1076"/>
          <ac:picMkLst>
            <pc:docMk/>
            <pc:sldMk cId="637524556" sldId="285"/>
            <ac:picMk id="7" creationId="{27F77724-B86C-7A23-D7B8-C5EC402204FB}"/>
          </ac:picMkLst>
        </pc:picChg>
        <pc:picChg chg="mod">
          <ac:chgData name="Bill" userId="e5502471a9019beb" providerId="LiveId" clId="{4E37EDEE-D859-4310-9843-A7A8E4898F8D}" dt="2022-10-30T00:26:50.310" v="1079" actId="1076"/>
          <ac:picMkLst>
            <pc:docMk/>
            <pc:sldMk cId="637524556" sldId="285"/>
            <ac:picMk id="11" creationId="{66980BEB-E14F-6FAA-A0CF-47F1CB7B99E8}"/>
          </ac:picMkLst>
        </pc:picChg>
        <pc:picChg chg="mod">
          <ac:chgData name="Bill" userId="e5502471a9019beb" providerId="LiveId" clId="{4E37EDEE-D859-4310-9843-A7A8E4898F8D}" dt="2022-10-30T00:27:07.684" v="1082" actId="1076"/>
          <ac:picMkLst>
            <pc:docMk/>
            <pc:sldMk cId="637524556" sldId="285"/>
            <ac:picMk id="14" creationId="{02A226B5-546A-5514-F207-50977431C5CC}"/>
          </ac:picMkLst>
        </pc:picChg>
        <pc:picChg chg="mod">
          <ac:chgData name="Bill" userId="e5502471a9019beb" providerId="LiveId" clId="{4E37EDEE-D859-4310-9843-A7A8E4898F8D}" dt="2022-10-30T00:27:10.925" v="1083" actId="1076"/>
          <ac:picMkLst>
            <pc:docMk/>
            <pc:sldMk cId="637524556" sldId="285"/>
            <ac:picMk id="17" creationId="{0FA747D3-7396-871B-579D-44A297630587}"/>
          </ac:picMkLst>
        </pc:picChg>
      </pc:sldChg>
      <pc:sldChg chg="add del">
        <pc:chgData name="Bill" userId="e5502471a9019beb" providerId="LiveId" clId="{4E37EDEE-D859-4310-9843-A7A8E4898F8D}" dt="2022-10-29T00:39:18.148" v="333" actId="47"/>
        <pc:sldMkLst>
          <pc:docMk/>
          <pc:sldMk cId="181352874" sldId="286"/>
        </pc:sldMkLst>
      </pc:sldChg>
      <pc:sldChg chg="addSp delSp add del mod">
        <pc:chgData name="Bill" userId="e5502471a9019beb" providerId="LiveId" clId="{4E37EDEE-D859-4310-9843-A7A8E4898F8D}" dt="2022-10-29T00:39:19.641" v="334" actId="47"/>
        <pc:sldMkLst>
          <pc:docMk/>
          <pc:sldMk cId="2578047567" sldId="287"/>
        </pc:sldMkLst>
        <pc:spChg chg="del">
          <ac:chgData name="Bill" userId="e5502471a9019beb" providerId="LiveId" clId="{4E37EDEE-D859-4310-9843-A7A8E4898F8D}" dt="2022-10-28T11:49:42.491" v="0" actId="26606"/>
          <ac:spMkLst>
            <pc:docMk/>
            <pc:sldMk cId="2578047567" sldId="287"/>
            <ac:spMk id="2067" creationId="{AB8C311F-7253-4AED-9701-7FC0708C41C7}"/>
          </ac:spMkLst>
        </pc:spChg>
        <pc:spChg chg="del">
          <ac:chgData name="Bill" userId="e5502471a9019beb" providerId="LiveId" clId="{4E37EDEE-D859-4310-9843-A7A8E4898F8D}" dt="2022-10-28T11:49:42.491" v="0" actId="26606"/>
          <ac:spMkLst>
            <pc:docMk/>
            <pc:sldMk cId="2578047567" sldId="287"/>
            <ac:spMk id="2069" creationId="{E2384209-CB15-4CDF-9D31-C44FD9A3F20D}"/>
          </ac:spMkLst>
        </pc:spChg>
        <pc:spChg chg="del">
          <ac:chgData name="Bill" userId="e5502471a9019beb" providerId="LiveId" clId="{4E37EDEE-D859-4310-9843-A7A8E4898F8D}" dt="2022-10-28T11:49:42.491" v="0" actId="26606"/>
          <ac:spMkLst>
            <pc:docMk/>
            <pc:sldMk cId="2578047567" sldId="287"/>
            <ac:spMk id="2071" creationId="{2633B3B5-CC90-43F0-8714-D31D1F3F0209}"/>
          </ac:spMkLst>
        </pc:spChg>
        <pc:spChg chg="del">
          <ac:chgData name="Bill" userId="e5502471a9019beb" providerId="LiveId" clId="{4E37EDEE-D859-4310-9843-A7A8E4898F8D}" dt="2022-10-28T11:49:42.491" v="0" actId="26606"/>
          <ac:spMkLst>
            <pc:docMk/>
            <pc:sldMk cId="2578047567" sldId="287"/>
            <ac:spMk id="2073" creationId="{A8D57A06-A426-446D-B02C-A2DC6B62E45E}"/>
          </ac:spMkLst>
        </pc:spChg>
        <pc:spChg chg="add">
          <ac:chgData name="Bill" userId="e5502471a9019beb" providerId="LiveId" clId="{4E37EDEE-D859-4310-9843-A7A8E4898F8D}" dt="2022-10-28T11:49:42.491" v="0" actId="26606"/>
          <ac:spMkLst>
            <pc:docMk/>
            <pc:sldMk cId="2578047567" sldId="287"/>
            <ac:spMk id="2078" creationId="{AB8C311F-7253-4AED-9701-7FC0708C41C7}"/>
          </ac:spMkLst>
        </pc:spChg>
        <pc:spChg chg="add">
          <ac:chgData name="Bill" userId="e5502471a9019beb" providerId="LiveId" clId="{4E37EDEE-D859-4310-9843-A7A8E4898F8D}" dt="2022-10-28T11:49:42.491" v="0" actId="26606"/>
          <ac:spMkLst>
            <pc:docMk/>
            <pc:sldMk cId="2578047567" sldId="287"/>
            <ac:spMk id="2080" creationId="{E2384209-CB15-4CDF-9D31-C44FD9A3F20D}"/>
          </ac:spMkLst>
        </pc:spChg>
        <pc:spChg chg="add">
          <ac:chgData name="Bill" userId="e5502471a9019beb" providerId="LiveId" clId="{4E37EDEE-D859-4310-9843-A7A8E4898F8D}" dt="2022-10-28T11:49:42.491" v="0" actId="26606"/>
          <ac:spMkLst>
            <pc:docMk/>
            <pc:sldMk cId="2578047567" sldId="287"/>
            <ac:spMk id="2082" creationId="{2633B3B5-CC90-43F0-8714-D31D1F3F0209}"/>
          </ac:spMkLst>
        </pc:spChg>
        <pc:spChg chg="add">
          <ac:chgData name="Bill" userId="e5502471a9019beb" providerId="LiveId" clId="{4E37EDEE-D859-4310-9843-A7A8E4898F8D}" dt="2022-10-28T11:49:42.491" v="0" actId="26606"/>
          <ac:spMkLst>
            <pc:docMk/>
            <pc:sldMk cId="2578047567" sldId="287"/>
            <ac:spMk id="2084" creationId="{A8D57A06-A426-446D-B02C-A2DC6B62E45E}"/>
          </ac:spMkLst>
        </pc:spChg>
      </pc:sldChg>
      <pc:sldChg chg="del">
        <pc:chgData name="Bill" userId="e5502471a9019beb" providerId="LiveId" clId="{4E37EDEE-D859-4310-9843-A7A8E4898F8D}" dt="2022-10-28T14:09:32.699" v="79" actId="47"/>
        <pc:sldMkLst>
          <pc:docMk/>
          <pc:sldMk cId="2848786351" sldId="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2728A852-B911-4C93-AAB0-2DFCCC3B37E5}" type="datetimeFigureOut">
              <a:rPr lang="en-US" smtClean="0"/>
              <a:t>10/29/2022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FF7F6C9B-4AE2-4BE4-88B6-FD41C40E5B96}" type="slidenum">
              <a:rPr lang="en-US" smtClean="0"/>
              <a:t>‹#›</a:t>
            </a:fld>
            <a:endParaRPr lang="en-US"/>
          </a:p>
        </p:txBody>
      </p:sp>
    </p:spTree>
    <p:extLst>
      <p:ext uri="{BB962C8B-B14F-4D97-AF65-F5344CB8AC3E}">
        <p14:creationId xmlns:p14="http://schemas.microsoft.com/office/powerpoint/2010/main" val="3417522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1C00C-1569-40C7-82E2-DA934C5919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45C107-2A7B-4FCE-9C6F-CD7A31F722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1D9E9A-BE0A-4E22-A8F6-BEB3F50B3568}"/>
              </a:ext>
            </a:extLst>
          </p:cNvPr>
          <p:cNvSpPr>
            <a:spLocks noGrp="1"/>
          </p:cNvSpPr>
          <p:nvPr>
            <p:ph type="dt" sz="half" idx="10"/>
          </p:nvPr>
        </p:nvSpPr>
        <p:spPr/>
        <p:txBody>
          <a:bodyPr/>
          <a:lstStyle/>
          <a:p>
            <a:fld id="{6D95D91B-08C7-467F-847E-DF9B26D7F106}" type="datetime1">
              <a:rPr lang="en-US" smtClean="0"/>
              <a:t>10/29/2022</a:t>
            </a:fld>
            <a:endParaRPr lang="en-US"/>
          </a:p>
        </p:txBody>
      </p:sp>
      <p:sp>
        <p:nvSpPr>
          <p:cNvPr id="5" name="Footer Placeholder 4">
            <a:extLst>
              <a:ext uri="{FF2B5EF4-FFF2-40B4-BE49-F238E27FC236}">
                <a16:creationId xmlns:a16="http://schemas.microsoft.com/office/drawing/2014/main" id="{95CB50C7-9584-4D2C-B499-26DB2613C9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FD97FE-19B8-4537-820C-C3A5696CBF5C}"/>
              </a:ext>
            </a:extLst>
          </p:cNvPr>
          <p:cNvSpPr>
            <a:spLocks noGrp="1"/>
          </p:cNvSpPr>
          <p:nvPr>
            <p:ph type="sldNum" sz="quarter" idx="12"/>
          </p:nvPr>
        </p:nvSpPr>
        <p:spPr/>
        <p:txBody>
          <a:bodyPr/>
          <a:lstStyle/>
          <a:p>
            <a:fld id="{4CB59574-4CD3-4A56-8C7E-A4671EBF73BA}" type="slidenum">
              <a:rPr lang="en-US" smtClean="0"/>
              <a:t>‹#›</a:t>
            </a:fld>
            <a:endParaRPr lang="en-US"/>
          </a:p>
        </p:txBody>
      </p:sp>
    </p:spTree>
    <p:extLst>
      <p:ext uri="{BB962C8B-B14F-4D97-AF65-F5344CB8AC3E}">
        <p14:creationId xmlns:p14="http://schemas.microsoft.com/office/powerpoint/2010/main" val="254391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05695-CE00-4DFD-9666-9D1BF890E1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2E3C64-821C-4B29-84AC-CFDC2AABF2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FAFBA5-9C3A-44B5-9EA9-5A8369E67A5B}"/>
              </a:ext>
            </a:extLst>
          </p:cNvPr>
          <p:cNvSpPr>
            <a:spLocks noGrp="1"/>
          </p:cNvSpPr>
          <p:nvPr>
            <p:ph type="dt" sz="half" idx="10"/>
          </p:nvPr>
        </p:nvSpPr>
        <p:spPr/>
        <p:txBody>
          <a:bodyPr/>
          <a:lstStyle/>
          <a:p>
            <a:fld id="{ECC4101E-E8C6-4C34-B121-70E6A0F72FA4}" type="datetime1">
              <a:rPr lang="en-US" smtClean="0"/>
              <a:t>10/29/2022</a:t>
            </a:fld>
            <a:endParaRPr lang="en-US"/>
          </a:p>
        </p:txBody>
      </p:sp>
      <p:sp>
        <p:nvSpPr>
          <p:cNvPr id="5" name="Footer Placeholder 4">
            <a:extLst>
              <a:ext uri="{FF2B5EF4-FFF2-40B4-BE49-F238E27FC236}">
                <a16:creationId xmlns:a16="http://schemas.microsoft.com/office/drawing/2014/main" id="{38FE5EFE-A9FB-4E57-A631-30A145B550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400FF9-6843-45B4-AB0E-0E7883BF681F}"/>
              </a:ext>
            </a:extLst>
          </p:cNvPr>
          <p:cNvSpPr>
            <a:spLocks noGrp="1"/>
          </p:cNvSpPr>
          <p:nvPr>
            <p:ph type="sldNum" sz="quarter" idx="12"/>
          </p:nvPr>
        </p:nvSpPr>
        <p:spPr/>
        <p:txBody>
          <a:bodyPr/>
          <a:lstStyle/>
          <a:p>
            <a:fld id="{4CB59574-4CD3-4A56-8C7E-A4671EBF73BA}" type="slidenum">
              <a:rPr lang="en-US" smtClean="0"/>
              <a:t>‹#›</a:t>
            </a:fld>
            <a:endParaRPr lang="en-US"/>
          </a:p>
        </p:txBody>
      </p:sp>
    </p:spTree>
    <p:extLst>
      <p:ext uri="{BB962C8B-B14F-4D97-AF65-F5344CB8AC3E}">
        <p14:creationId xmlns:p14="http://schemas.microsoft.com/office/powerpoint/2010/main" val="2383160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4D176D-8411-4CE6-8492-AC8F565121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86F8BA-AEED-4EED-9072-3E21D93AFA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600E40-CAF6-4CB4-876D-93B9F9121FF3}"/>
              </a:ext>
            </a:extLst>
          </p:cNvPr>
          <p:cNvSpPr>
            <a:spLocks noGrp="1"/>
          </p:cNvSpPr>
          <p:nvPr>
            <p:ph type="dt" sz="half" idx="10"/>
          </p:nvPr>
        </p:nvSpPr>
        <p:spPr/>
        <p:txBody>
          <a:bodyPr/>
          <a:lstStyle/>
          <a:p>
            <a:fld id="{5FB4CDCB-9E33-406B-8993-93B407C8AEDF}" type="datetime1">
              <a:rPr lang="en-US" smtClean="0"/>
              <a:t>10/29/2022</a:t>
            </a:fld>
            <a:endParaRPr lang="en-US"/>
          </a:p>
        </p:txBody>
      </p:sp>
      <p:sp>
        <p:nvSpPr>
          <p:cNvPr id="5" name="Footer Placeholder 4">
            <a:extLst>
              <a:ext uri="{FF2B5EF4-FFF2-40B4-BE49-F238E27FC236}">
                <a16:creationId xmlns:a16="http://schemas.microsoft.com/office/drawing/2014/main" id="{43181CAF-9995-4694-A791-7F0124C79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883706-4B16-4D22-8C86-EB1D2C9EF9AB}"/>
              </a:ext>
            </a:extLst>
          </p:cNvPr>
          <p:cNvSpPr>
            <a:spLocks noGrp="1"/>
          </p:cNvSpPr>
          <p:nvPr>
            <p:ph type="sldNum" sz="quarter" idx="12"/>
          </p:nvPr>
        </p:nvSpPr>
        <p:spPr/>
        <p:txBody>
          <a:bodyPr/>
          <a:lstStyle/>
          <a:p>
            <a:fld id="{4CB59574-4CD3-4A56-8C7E-A4671EBF73BA}" type="slidenum">
              <a:rPr lang="en-US" smtClean="0"/>
              <a:t>‹#›</a:t>
            </a:fld>
            <a:endParaRPr lang="en-US"/>
          </a:p>
        </p:txBody>
      </p:sp>
    </p:spTree>
    <p:extLst>
      <p:ext uri="{BB962C8B-B14F-4D97-AF65-F5344CB8AC3E}">
        <p14:creationId xmlns:p14="http://schemas.microsoft.com/office/powerpoint/2010/main" val="3070902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BAE69-EDFD-4A7D-A1C4-771FB24F78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ED37AA-C9DF-4783-B822-AE703B48AD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64D149-6D96-4419-9891-EADCC829B14B}"/>
              </a:ext>
            </a:extLst>
          </p:cNvPr>
          <p:cNvSpPr>
            <a:spLocks noGrp="1"/>
          </p:cNvSpPr>
          <p:nvPr>
            <p:ph type="dt" sz="half" idx="10"/>
          </p:nvPr>
        </p:nvSpPr>
        <p:spPr/>
        <p:txBody>
          <a:bodyPr/>
          <a:lstStyle/>
          <a:p>
            <a:fld id="{75117933-78D6-457E-8F14-AFA89ECC8267}" type="datetime1">
              <a:rPr lang="en-US" smtClean="0"/>
              <a:t>10/29/2022</a:t>
            </a:fld>
            <a:endParaRPr lang="en-US"/>
          </a:p>
        </p:txBody>
      </p:sp>
      <p:sp>
        <p:nvSpPr>
          <p:cNvPr id="5" name="Footer Placeholder 4">
            <a:extLst>
              <a:ext uri="{FF2B5EF4-FFF2-40B4-BE49-F238E27FC236}">
                <a16:creationId xmlns:a16="http://schemas.microsoft.com/office/drawing/2014/main" id="{5CDD7F94-E36E-43A7-AD95-50F0ED52CC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4FC60E-D97D-4CAF-8C53-B1CD726CD750}"/>
              </a:ext>
            </a:extLst>
          </p:cNvPr>
          <p:cNvSpPr>
            <a:spLocks noGrp="1"/>
          </p:cNvSpPr>
          <p:nvPr>
            <p:ph type="sldNum" sz="quarter" idx="12"/>
          </p:nvPr>
        </p:nvSpPr>
        <p:spPr/>
        <p:txBody>
          <a:bodyPr/>
          <a:lstStyle/>
          <a:p>
            <a:fld id="{4CB59574-4CD3-4A56-8C7E-A4671EBF73BA}" type="slidenum">
              <a:rPr lang="en-US" smtClean="0"/>
              <a:t>‹#›</a:t>
            </a:fld>
            <a:endParaRPr lang="en-US"/>
          </a:p>
        </p:txBody>
      </p:sp>
    </p:spTree>
    <p:extLst>
      <p:ext uri="{BB962C8B-B14F-4D97-AF65-F5344CB8AC3E}">
        <p14:creationId xmlns:p14="http://schemas.microsoft.com/office/powerpoint/2010/main" val="1148255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03AD4-0801-47FD-A183-5BF87AF0A9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6CF11A-A058-46BA-B20D-4BC92FBE1B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5DC734-9BC4-4BF3-A1CC-336835224DBE}"/>
              </a:ext>
            </a:extLst>
          </p:cNvPr>
          <p:cNvSpPr>
            <a:spLocks noGrp="1"/>
          </p:cNvSpPr>
          <p:nvPr>
            <p:ph type="dt" sz="half" idx="10"/>
          </p:nvPr>
        </p:nvSpPr>
        <p:spPr/>
        <p:txBody>
          <a:bodyPr/>
          <a:lstStyle/>
          <a:p>
            <a:fld id="{18733FE4-ECE3-441B-8DE4-8CF91CAB2B70}" type="datetime1">
              <a:rPr lang="en-US" smtClean="0"/>
              <a:t>10/29/2022</a:t>
            </a:fld>
            <a:endParaRPr lang="en-US"/>
          </a:p>
        </p:txBody>
      </p:sp>
      <p:sp>
        <p:nvSpPr>
          <p:cNvPr id="5" name="Footer Placeholder 4">
            <a:extLst>
              <a:ext uri="{FF2B5EF4-FFF2-40B4-BE49-F238E27FC236}">
                <a16:creationId xmlns:a16="http://schemas.microsoft.com/office/drawing/2014/main" id="{19D305DC-8CB8-4DD7-B633-FB8614D476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1B2DD6-F671-4853-B494-198D0F47BBA2}"/>
              </a:ext>
            </a:extLst>
          </p:cNvPr>
          <p:cNvSpPr>
            <a:spLocks noGrp="1"/>
          </p:cNvSpPr>
          <p:nvPr>
            <p:ph type="sldNum" sz="quarter" idx="12"/>
          </p:nvPr>
        </p:nvSpPr>
        <p:spPr/>
        <p:txBody>
          <a:bodyPr/>
          <a:lstStyle/>
          <a:p>
            <a:fld id="{4CB59574-4CD3-4A56-8C7E-A4671EBF73BA}" type="slidenum">
              <a:rPr lang="en-US" smtClean="0"/>
              <a:t>‹#›</a:t>
            </a:fld>
            <a:endParaRPr lang="en-US"/>
          </a:p>
        </p:txBody>
      </p:sp>
    </p:spTree>
    <p:extLst>
      <p:ext uri="{BB962C8B-B14F-4D97-AF65-F5344CB8AC3E}">
        <p14:creationId xmlns:p14="http://schemas.microsoft.com/office/powerpoint/2010/main" val="393326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48BDD-913D-45D3-93B0-3F34FB753A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8ECD2E-2B57-4D0C-8707-920EB6EBDD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C10CA3-D2CA-486D-B64C-522105D174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F05098-1493-4C70-9F44-DCFC4E06E723}"/>
              </a:ext>
            </a:extLst>
          </p:cNvPr>
          <p:cNvSpPr>
            <a:spLocks noGrp="1"/>
          </p:cNvSpPr>
          <p:nvPr>
            <p:ph type="dt" sz="half" idx="10"/>
          </p:nvPr>
        </p:nvSpPr>
        <p:spPr/>
        <p:txBody>
          <a:bodyPr/>
          <a:lstStyle/>
          <a:p>
            <a:fld id="{D97443AA-FBEE-4F81-A443-1C8CD7DDF835}" type="datetime1">
              <a:rPr lang="en-US" smtClean="0"/>
              <a:t>10/29/2022</a:t>
            </a:fld>
            <a:endParaRPr lang="en-US"/>
          </a:p>
        </p:txBody>
      </p:sp>
      <p:sp>
        <p:nvSpPr>
          <p:cNvPr id="6" name="Footer Placeholder 5">
            <a:extLst>
              <a:ext uri="{FF2B5EF4-FFF2-40B4-BE49-F238E27FC236}">
                <a16:creationId xmlns:a16="http://schemas.microsoft.com/office/drawing/2014/main" id="{FCE3CBDF-CEE7-42B2-8639-512814BCA9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97B533-B683-41FC-A20C-FA07DE7B25A5}"/>
              </a:ext>
            </a:extLst>
          </p:cNvPr>
          <p:cNvSpPr>
            <a:spLocks noGrp="1"/>
          </p:cNvSpPr>
          <p:nvPr>
            <p:ph type="sldNum" sz="quarter" idx="12"/>
          </p:nvPr>
        </p:nvSpPr>
        <p:spPr/>
        <p:txBody>
          <a:bodyPr/>
          <a:lstStyle/>
          <a:p>
            <a:fld id="{4CB59574-4CD3-4A56-8C7E-A4671EBF73BA}" type="slidenum">
              <a:rPr lang="en-US" smtClean="0"/>
              <a:t>‹#›</a:t>
            </a:fld>
            <a:endParaRPr lang="en-US"/>
          </a:p>
        </p:txBody>
      </p:sp>
    </p:spTree>
    <p:extLst>
      <p:ext uri="{BB962C8B-B14F-4D97-AF65-F5344CB8AC3E}">
        <p14:creationId xmlns:p14="http://schemas.microsoft.com/office/powerpoint/2010/main" val="493842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36FDE-E9B4-4255-A993-43B5DD0A40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9B180D-4770-49C7-867C-CD003C87BB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D836AF-99F0-46AA-A89A-8120F97DAD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547139-914A-4A4A-8B4C-E4363E84D0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05FE96-A863-4D19-9438-ABD60D61B9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AB0AF2-9FDA-48B5-A56A-A55D72A79D32}"/>
              </a:ext>
            </a:extLst>
          </p:cNvPr>
          <p:cNvSpPr>
            <a:spLocks noGrp="1"/>
          </p:cNvSpPr>
          <p:nvPr>
            <p:ph type="dt" sz="half" idx="10"/>
          </p:nvPr>
        </p:nvSpPr>
        <p:spPr/>
        <p:txBody>
          <a:bodyPr/>
          <a:lstStyle/>
          <a:p>
            <a:fld id="{C960D9EB-98E0-4D5D-B6DF-8519E307DFA6}" type="datetime1">
              <a:rPr lang="en-US" smtClean="0"/>
              <a:t>10/29/2022</a:t>
            </a:fld>
            <a:endParaRPr lang="en-US"/>
          </a:p>
        </p:txBody>
      </p:sp>
      <p:sp>
        <p:nvSpPr>
          <p:cNvPr id="8" name="Footer Placeholder 7">
            <a:extLst>
              <a:ext uri="{FF2B5EF4-FFF2-40B4-BE49-F238E27FC236}">
                <a16:creationId xmlns:a16="http://schemas.microsoft.com/office/drawing/2014/main" id="{BAE6D53D-8308-4253-B156-06BC0C10A0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D9AB4A-B45E-4DEC-ADF1-38B92195AA89}"/>
              </a:ext>
            </a:extLst>
          </p:cNvPr>
          <p:cNvSpPr>
            <a:spLocks noGrp="1"/>
          </p:cNvSpPr>
          <p:nvPr>
            <p:ph type="sldNum" sz="quarter" idx="12"/>
          </p:nvPr>
        </p:nvSpPr>
        <p:spPr/>
        <p:txBody>
          <a:bodyPr/>
          <a:lstStyle/>
          <a:p>
            <a:fld id="{4CB59574-4CD3-4A56-8C7E-A4671EBF73BA}" type="slidenum">
              <a:rPr lang="en-US" smtClean="0"/>
              <a:t>‹#›</a:t>
            </a:fld>
            <a:endParaRPr lang="en-US"/>
          </a:p>
        </p:txBody>
      </p:sp>
    </p:spTree>
    <p:extLst>
      <p:ext uri="{BB962C8B-B14F-4D97-AF65-F5344CB8AC3E}">
        <p14:creationId xmlns:p14="http://schemas.microsoft.com/office/powerpoint/2010/main" val="2725028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C88C1-1B75-449E-A019-8FCA0B54EE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0D61EF-0978-4D2E-8294-D23031490535}"/>
              </a:ext>
            </a:extLst>
          </p:cNvPr>
          <p:cNvSpPr>
            <a:spLocks noGrp="1"/>
          </p:cNvSpPr>
          <p:nvPr>
            <p:ph type="dt" sz="half" idx="10"/>
          </p:nvPr>
        </p:nvSpPr>
        <p:spPr/>
        <p:txBody>
          <a:bodyPr/>
          <a:lstStyle/>
          <a:p>
            <a:fld id="{E18CE05A-7379-4D93-AF01-9D8AF38840C3}" type="datetime1">
              <a:rPr lang="en-US" smtClean="0"/>
              <a:t>10/29/2022</a:t>
            </a:fld>
            <a:endParaRPr lang="en-US"/>
          </a:p>
        </p:txBody>
      </p:sp>
      <p:sp>
        <p:nvSpPr>
          <p:cNvPr id="4" name="Footer Placeholder 3">
            <a:extLst>
              <a:ext uri="{FF2B5EF4-FFF2-40B4-BE49-F238E27FC236}">
                <a16:creationId xmlns:a16="http://schemas.microsoft.com/office/drawing/2014/main" id="{FF5A2861-4054-4F27-91AA-3761D1363C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81F128-26C2-4578-AAA5-7295BF63F89C}"/>
              </a:ext>
            </a:extLst>
          </p:cNvPr>
          <p:cNvSpPr>
            <a:spLocks noGrp="1"/>
          </p:cNvSpPr>
          <p:nvPr>
            <p:ph type="sldNum" sz="quarter" idx="12"/>
          </p:nvPr>
        </p:nvSpPr>
        <p:spPr/>
        <p:txBody>
          <a:bodyPr/>
          <a:lstStyle/>
          <a:p>
            <a:fld id="{4CB59574-4CD3-4A56-8C7E-A4671EBF73BA}" type="slidenum">
              <a:rPr lang="en-US" smtClean="0"/>
              <a:t>‹#›</a:t>
            </a:fld>
            <a:endParaRPr lang="en-US"/>
          </a:p>
        </p:txBody>
      </p:sp>
    </p:spTree>
    <p:extLst>
      <p:ext uri="{BB962C8B-B14F-4D97-AF65-F5344CB8AC3E}">
        <p14:creationId xmlns:p14="http://schemas.microsoft.com/office/powerpoint/2010/main" val="4143946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BD3234-237D-4FAB-AF2B-6A3433EE84D2}"/>
              </a:ext>
            </a:extLst>
          </p:cNvPr>
          <p:cNvSpPr>
            <a:spLocks noGrp="1"/>
          </p:cNvSpPr>
          <p:nvPr>
            <p:ph type="dt" sz="half" idx="10"/>
          </p:nvPr>
        </p:nvSpPr>
        <p:spPr/>
        <p:txBody>
          <a:bodyPr/>
          <a:lstStyle/>
          <a:p>
            <a:fld id="{EC7D8107-E5F8-4F74-BA23-95B63BC6E742}" type="datetime1">
              <a:rPr lang="en-US" smtClean="0"/>
              <a:t>10/29/2022</a:t>
            </a:fld>
            <a:endParaRPr lang="en-US"/>
          </a:p>
        </p:txBody>
      </p:sp>
      <p:sp>
        <p:nvSpPr>
          <p:cNvPr id="3" name="Footer Placeholder 2">
            <a:extLst>
              <a:ext uri="{FF2B5EF4-FFF2-40B4-BE49-F238E27FC236}">
                <a16:creationId xmlns:a16="http://schemas.microsoft.com/office/drawing/2014/main" id="{A21127C2-EC99-41CE-B8D4-B7553F9CD9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5282DC-1DEF-41CD-A521-02C5438E4570}"/>
              </a:ext>
            </a:extLst>
          </p:cNvPr>
          <p:cNvSpPr>
            <a:spLocks noGrp="1"/>
          </p:cNvSpPr>
          <p:nvPr>
            <p:ph type="sldNum" sz="quarter" idx="12"/>
          </p:nvPr>
        </p:nvSpPr>
        <p:spPr/>
        <p:txBody>
          <a:bodyPr/>
          <a:lstStyle/>
          <a:p>
            <a:fld id="{4CB59574-4CD3-4A56-8C7E-A4671EBF73BA}" type="slidenum">
              <a:rPr lang="en-US" smtClean="0"/>
              <a:t>‹#›</a:t>
            </a:fld>
            <a:endParaRPr lang="en-US"/>
          </a:p>
        </p:txBody>
      </p:sp>
    </p:spTree>
    <p:extLst>
      <p:ext uri="{BB962C8B-B14F-4D97-AF65-F5344CB8AC3E}">
        <p14:creationId xmlns:p14="http://schemas.microsoft.com/office/powerpoint/2010/main" val="115261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0FAD9-9B82-472C-8A2F-F704DCB056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356F67-C550-466F-A8FD-194E09AF5D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531AC4-7B7A-4765-B52B-C09AF38459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324C15-3B0B-4EC6-A947-829F51FFE439}"/>
              </a:ext>
            </a:extLst>
          </p:cNvPr>
          <p:cNvSpPr>
            <a:spLocks noGrp="1"/>
          </p:cNvSpPr>
          <p:nvPr>
            <p:ph type="dt" sz="half" idx="10"/>
          </p:nvPr>
        </p:nvSpPr>
        <p:spPr/>
        <p:txBody>
          <a:bodyPr/>
          <a:lstStyle/>
          <a:p>
            <a:fld id="{331C544C-1053-4FDB-8753-91F19867B1A0}" type="datetime1">
              <a:rPr lang="en-US" smtClean="0"/>
              <a:t>10/29/2022</a:t>
            </a:fld>
            <a:endParaRPr lang="en-US"/>
          </a:p>
        </p:txBody>
      </p:sp>
      <p:sp>
        <p:nvSpPr>
          <p:cNvPr id="6" name="Footer Placeholder 5">
            <a:extLst>
              <a:ext uri="{FF2B5EF4-FFF2-40B4-BE49-F238E27FC236}">
                <a16:creationId xmlns:a16="http://schemas.microsoft.com/office/drawing/2014/main" id="{6DB33EB6-5BA9-4347-89F6-1AE46BB106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CE7B59-F846-4B06-95F8-F1F19BB47188}"/>
              </a:ext>
            </a:extLst>
          </p:cNvPr>
          <p:cNvSpPr>
            <a:spLocks noGrp="1"/>
          </p:cNvSpPr>
          <p:nvPr>
            <p:ph type="sldNum" sz="quarter" idx="12"/>
          </p:nvPr>
        </p:nvSpPr>
        <p:spPr/>
        <p:txBody>
          <a:bodyPr/>
          <a:lstStyle/>
          <a:p>
            <a:fld id="{4CB59574-4CD3-4A56-8C7E-A4671EBF73BA}" type="slidenum">
              <a:rPr lang="en-US" smtClean="0"/>
              <a:t>‹#›</a:t>
            </a:fld>
            <a:endParaRPr lang="en-US"/>
          </a:p>
        </p:txBody>
      </p:sp>
    </p:spTree>
    <p:extLst>
      <p:ext uri="{BB962C8B-B14F-4D97-AF65-F5344CB8AC3E}">
        <p14:creationId xmlns:p14="http://schemas.microsoft.com/office/powerpoint/2010/main" val="3511401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3B08-482B-4D8A-A280-3810A158EB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9528F0-3A2F-4731-BFD5-7C5A8B652F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1CB4B3-F285-4376-8DB8-8BEA795F52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FACFF1-85F5-44CF-BC67-B0F8D55DA6FC}"/>
              </a:ext>
            </a:extLst>
          </p:cNvPr>
          <p:cNvSpPr>
            <a:spLocks noGrp="1"/>
          </p:cNvSpPr>
          <p:nvPr>
            <p:ph type="dt" sz="half" idx="10"/>
          </p:nvPr>
        </p:nvSpPr>
        <p:spPr/>
        <p:txBody>
          <a:bodyPr/>
          <a:lstStyle/>
          <a:p>
            <a:fld id="{0F7E38D4-A85E-4FB5-B742-29A5014475E6}" type="datetime1">
              <a:rPr lang="en-US" smtClean="0"/>
              <a:t>10/29/2022</a:t>
            </a:fld>
            <a:endParaRPr lang="en-US"/>
          </a:p>
        </p:txBody>
      </p:sp>
      <p:sp>
        <p:nvSpPr>
          <p:cNvPr id="6" name="Footer Placeholder 5">
            <a:extLst>
              <a:ext uri="{FF2B5EF4-FFF2-40B4-BE49-F238E27FC236}">
                <a16:creationId xmlns:a16="http://schemas.microsoft.com/office/drawing/2014/main" id="{7052CBFB-0D8C-4331-AAE8-AF0F27CFC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55402C-6DA5-408F-8FD1-A1BD15CA77C5}"/>
              </a:ext>
            </a:extLst>
          </p:cNvPr>
          <p:cNvSpPr>
            <a:spLocks noGrp="1"/>
          </p:cNvSpPr>
          <p:nvPr>
            <p:ph type="sldNum" sz="quarter" idx="12"/>
          </p:nvPr>
        </p:nvSpPr>
        <p:spPr/>
        <p:txBody>
          <a:bodyPr/>
          <a:lstStyle/>
          <a:p>
            <a:fld id="{4CB59574-4CD3-4A56-8C7E-A4671EBF73BA}" type="slidenum">
              <a:rPr lang="en-US" smtClean="0"/>
              <a:t>‹#›</a:t>
            </a:fld>
            <a:endParaRPr lang="en-US"/>
          </a:p>
        </p:txBody>
      </p:sp>
    </p:spTree>
    <p:extLst>
      <p:ext uri="{BB962C8B-B14F-4D97-AF65-F5344CB8AC3E}">
        <p14:creationId xmlns:p14="http://schemas.microsoft.com/office/powerpoint/2010/main" val="212264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524840-24F3-4C02-84C1-8AC0E4B083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24E94B-195D-4D65-BF20-E16D0FE938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493662-241A-4E6D-9C61-07A5A683F6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F456C-99C5-4DC7-A8BD-98578A665D3E}" type="datetime1">
              <a:rPr lang="en-US" smtClean="0"/>
              <a:t>10/29/2022</a:t>
            </a:fld>
            <a:endParaRPr lang="en-US"/>
          </a:p>
        </p:txBody>
      </p:sp>
      <p:sp>
        <p:nvSpPr>
          <p:cNvPr id="5" name="Footer Placeholder 4">
            <a:extLst>
              <a:ext uri="{FF2B5EF4-FFF2-40B4-BE49-F238E27FC236}">
                <a16:creationId xmlns:a16="http://schemas.microsoft.com/office/drawing/2014/main" id="{647BDA06-B513-49F8-A3E0-FA3B139027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0BB1AF-49F1-45E6-9F4C-F8B580C56D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B59574-4CD3-4A56-8C7E-A4671EBF73BA}" type="slidenum">
              <a:rPr lang="en-US" smtClean="0"/>
              <a:t>‹#›</a:t>
            </a:fld>
            <a:endParaRPr lang="en-US"/>
          </a:p>
        </p:txBody>
      </p:sp>
    </p:spTree>
    <p:extLst>
      <p:ext uri="{BB962C8B-B14F-4D97-AF65-F5344CB8AC3E}">
        <p14:creationId xmlns:p14="http://schemas.microsoft.com/office/powerpoint/2010/main" val="516758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yahwehsistersministries.blogspot.com/2011/04/golgotha-skull.html" TargetMode="External"/><Relationship Id="rId5" Type="http://schemas.openxmlformats.org/officeDocument/2006/relationships/image" Target="../media/image4.JP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hyperlink" Target="https://fourcubitsandaspan.blogspot.com/2017/10/patterns-and-participation-out-takes.html" TargetMode="External"/><Relationship Id="rId13" Type="http://schemas.openxmlformats.org/officeDocument/2006/relationships/image" Target="../media/image4.JPG"/><Relationship Id="rId3" Type="http://schemas.openxmlformats.org/officeDocument/2006/relationships/hyperlink" Target="https://www.discerninghearts.com/catholic-podcasts/pope-benedict-on-prayer-23-we-never-fall-from-gods-embrace/" TargetMode="External"/><Relationship Id="rId7" Type="http://schemas.openxmlformats.org/officeDocument/2006/relationships/image" Target="../media/image8.jpg"/><Relationship Id="rId12" Type="http://schemas.openxmlformats.org/officeDocument/2006/relationships/hyperlink" Target="https://www.movieloci.com/4309-Jesus-of-Nazareth" TargetMode="External"/><Relationship Id="rId2" Type="http://schemas.openxmlformats.org/officeDocument/2006/relationships/image" Target="../media/image5.jpg"/><Relationship Id="rId16" Type="http://schemas.openxmlformats.org/officeDocument/2006/relationships/hyperlink" Target="https://www.lavistachurchofchrist.org/cms/gallery/standard-bible-story-readers-book-three/" TargetMode="External"/><Relationship Id="rId1" Type="http://schemas.openxmlformats.org/officeDocument/2006/relationships/slideLayout" Target="../slideLayouts/slideLayout2.xml"/><Relationship Id="rId6" Type="http://schemas.openxmlformats.org/officeDocument/2006/relationships/hyperlink" Target="https://bibledrivethru.blogspot.com/2017/10/silent.html" TargetMode="External"/><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1.jpg"/><Relationship Id="rId10" Type="http://schemas.openxmlformats.org/officeDocument/2006/relationships/hyperlink" Target="http://www.flickr.com/photos/49102781@N03/4500065013/" TargetMode="External"/><Relationship Id="rId4" Type="http://schemas.openxmlformats.org/officeDocument/2006/relationships/image" Target="../media/image6.JPG"/><Relationship Id="rId9" Type="http://schemas.openxmlformats.org/officeDocument/2006/relationships/image" Target="../media/image9.jpg"/><Relationship Id="rId14" Type="http://schemas.openxmlformats.org/officeDocument/2006/relationships/hyperlink" Target="https://yahwehsistersministries.blogspot.com/2011/04/golgotha-skull.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C1912F7-3EA2-4396-8A5E-275ED1B3D3C5}"/>
              </a:ext>
            </a:extLst>
          </p:cNvPr>
          <p:cNvSpPr>
            <a:spLocks noGrp="1"/>
          </p:cNvSpPr>
          <p:nvPr>
            <p:ph type="ctrTitle"/>
          </p:nvPr>
        </p:nvSpPr>
        <p:spPr>
          <a:xfrm>
            <a:off x="1953768" y="565265"/>
            <a:ext cx="8284464" cy="5635680"/>
          </a:xfrm>
        </p:spPr>
        <p:txBody>
          <a:bodyPr vert="horz" lIns="91440" tIns="45720" rIns="91440" bIns="45720" rtlCol="0" anchor="ctr">
            <a:normAutofit/>
          </a:bodyPr>
          <a:lstStyle/>
          <a:p>
            <a:r>
              <a:rPr lang="en-US" sz="3000" b="1" dirty="0">
                <a:solidFill>
                  <a:schemeClr val="bg1">
                    <a:lumMod val="95000"/>
                    <a:lumOff val="5000"/>
                  </a:schemeClr>
                </a:solidFill>
              </a:rPr>
              <a:t>Fellowship Church Sunday School</a:t>
            </a:r>
            <a:br>
              <a:rPr lang="en-US" sz="3000" b="1" dirty="0">
                <a:solidFill>
                  <a:schemeClr val="bg1">
                    <a:lumMod val="95000"/>
                    <a:lumOff val="5000"/>
                  </a:schemeClr>
                </a:solidFill>
              </a:rPr>
            </a:br>
            <a:br>
              <a:rPr lang="en-US" sz="3000" b="1" dirty="0">
                <a:solidFill>
                  <a:schemeClr val="bg1">
                    <a:lumMod val="95000"/>
                    <a:lumOff val="5000"/>
                  </a:schemeClr>
                </a:solidFill>
              </a:rPr>
            </a:br>
            <a:r>
              <a:rPr lang="en-US" sz="3000" b="1" dirty="0">
                <a:solidFill>
                  <a:schemeClr val="bg1">
                    <a:lumMod val="95000"/>
                    <a:lumOff val="5000"/>
                  </a:schemeClr>
                </a:solidFill>
              </a:rPr>
              <a:t>Aug – Oct 2022, Our Lord Jesus Christ</a:t>
            </a:r>
            <a:br>
              <a:rPr lang="en-US" sz="3000" b="1" dirty="0">
                <a:solidFill>
                  <a:schemeClr val="bg1">
                    <a:lumMod val="95000"/>
                    <a:lumOff val="5000"/>
                  </a:schemeClr>
                </a:solidFill>
              </a:rPr>
            </a:br>
            <a:br>
              <a:rPr lang="en-US" sz="3000" dirty="0">
                <a:solidFill>
                  <a:schemeClr val="bg1">
                    <a:lumMod val="95000"/>
                    <a:lumOff val="5000"/>
                  </a:schemeClr>
                </a:solidFill>
              </a:rPr>
            </a:br>
            <a:r>
              <a:rPr lang="en-US" sz="3000" b="1" dirty="0">
                <a:solidFill>
                  <a:schemeClr val="bg1">
                    <a:lumMod val="95000"/>
                    <a:lumOff val="5000"/>
                  </a:schemeClr>
                </a:solidFill>
              </a:rPr>
              <a:t>The Gospel of Matthew</a:t>
            </a:r>
            <a:br>
              <a:rPr lang="en-US" sz="3600" b="1" dirty="0">
                <a:solidFill>
                  <a:srgbClr val="00B050"/>
                </a:solidFill>
              </a:rPr>
            </a:br>
            <a:br>
              <a:rPr lang="en-US" sz="3600" b="1" dirty="0">
                <a:solidFill>
                  <a:srgbClr val="00B050"/>
                </a:solidFill>
              </a:rPr>
            </a:br>
            <a:r>
              <a:rPr lang="en-US" sz="3600" b="1" dirty="0">
                <a:solidFill>
                  <a:srgbClr val="00B050"/>
                </a:solidFill>
              </a:rPr>
              <a:t>Today – Turn to Matthew 27</a:t>
            </a:r>
            <a:br>
              <a:rPr lang="en-US" sz="3600" b="1" dirty="0">
                <a:solidFill>
                  <a:srgbClr val="00B050"/>
                </a:solidFill>
              </a:rPr>
            </a:br>
            <a:br>
              <a:rPr lang="en-US" sz="3600" b="1" dirty="0">
                <a:solidFill>
                  <a:srgbClr val="00B050"/>
                </a:solidFill>
              </a:rPr>
            </a:br>
            <a:r>
              <a:rPr lang="en-US" sz="3600" dirty="0">
                <a:solidFill>
                  <a:schemeClr val="bg1"/>
                </a:solidFill>
              </a:rPr>
              <a:t> Jesus’ Last Day, Persecution (part 2)</a:t>
            </a:r>
            <a:br>
              <a:rPr lang="en-US" sz="3600" dirty="0">
                <a:solidFill>
                  <a:schemeClr val="bg1"/>
                </a:solidFill>
              </a:rPr>
            </a:br>
            <a:br>
              <a:rPr lang="en-US" sz="3600" dirty="0">
                <a:solidFill>
                  <a:schemeClr val="bg1"/>
                </a:solidFill>
              </a:rPr>
            </a:br>
            <a:r>
              <a:rPr lang="en-US" sz="3000" b="1" dirty="0">
                <a:solidFill>
                  <a:schemeClr val="bg1">
                    <a:lumMod val="95000"/>
                    <a:lumOff val="5000"/>
                  </a:schemeClr>
                </a:solidFill>
              </a:rPr>
              <a:t> taught by:  Bill Heath</a:t>
            </a:r>
            <a:endParaRPr lang="en-US" sz="3000" dirty="0">
              <a:solidFill>
                <a:schemeClr val="bg1">
                  <a:lumMod val="95000"/>
                  <a:lumOff val="5000"/>
                </a:schemeClr>
              </a:solidFill>
            </a:endParaRPr>
          </a:p>
        </p:txBody>
      </p:sp>
    </p:spTree>
    <p:extLst>
      <p:ext uri="{BB962C8B-B14F-4D97-AF65-F5344CB8AC3E}">
        <p14:creationId xmlns:p14="http://schemas.microsoft.com/office/powerpoint/2010/main" val="165744272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14" name="Picture 2" descr="Bible Teachings - Israel at the time of Jesus was under Roman rule. At the time of the birth of Jesus, the family of Herod the Great grew to prominence and the Romans made Herod to be king over Israel. Jesus was born in Bethlehem, but grew up in Nazareth, a small town within the province of Galilee, close to the larger metropolitan centers of Tiberias and Sepphoris - ConformingToJesus.com">
            <a:extLst>
              <a:ext uri="{FF2B5EF4-FFF2-40B4-BE49-F238E27FC236}">
                <a16:creationId xmlns:a16="http://schemas.microsoft.com/office/drawing/2014/main" id="{FA6B9E50-76D6-8902-B2EF-EFC5274323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396" t="25554" r="37235" b="28669"/>
          <a:stretch/>
        </p:blipFill>
        <p:spPr bwMode="auto">
          <a:xfrm>
            <a:off x="26060" y="20489"/>
            <a:ext cx="4373792" cy="6817022"/>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a:extLst>
              <a:ext uri="{FF2B5EF4-FFF2-40B4-BE49-F238E27FC236}">
                <a16:creationId xmlns:a16="http://schemas.microsoft.com/office/drawing/2014/main" id="{3CA35CE9-8CF7-3359-979E-B98DB2E74524}"/>
              </a:ext>
            </a:extLst>
          </p:cNvPr>
          <p:cNvSpPr/>
          <p:nvPr/>
        </p:nvSpPr>
        <p:spPr>
          <a:xfrm>
            <a:off x="2835667" y="578070"/>
            <a:ext cx="1564184" cy="428797"/>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D3B7EA91-49AA-1038-E1A6-DC5523D7541C}"/>
              </a:ext>
            </a:extLst>
          </p:cNvPr>
          <p:cNvSpPr/>
          <p:nvPr/>
        </p:nvSpPr>
        <p:spPr>
          <a:xfrm>
            <a:off x="2575401" y="6319444"/>
            <a:ext cx="1564184" cy="55480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E4E1607-F9F3-FE51-4E91-87F0FC105860}"/>
              </a:ext>
            </a:extLst>
          </p:cNvPr>
          <p:cNvSpPr/>
          <p:nvPr/>
        </p:nvSpPr>
        <p:spPr>
          <a:xfrm>
            <a:off x="1879225" y="5801546"/>
            <a:ext cx="1872968" cy="55480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C2BA1B-B640-5B20-8674-0C90281C345B}"/>
              </a:ext>
            </a:extLst>
          </p:cNvPr>
          <p:cNvSpPr/>
          <p:nvPr/>
        </p:nvSpPr>
        <p:spPr>
          <a:xfrm>
            <a:off x="-41894" y="1380216"/>
            <a:ext cx="1767728" cy="55480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a:extLst>
              <a:ext uri="{FF2B5EF4-FFF2-40B4-BE49-F238E27FC236}">
                <a16:creationId xmlns:a16="http://schemas.microsoft.com/office/drawing/2014/main" id="{E1107635-F4DE-356B-0A86-01A6DFEB0D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7194" y="85961"/>
            <a:ext cx="5781675" cy="5612403"/>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a:extLst>
              <a:ext uri="{FF2B5EF4-FFF2-40B4-BE49-F238E27FC236}">
                <a16:creationId xmlns:a16="http://schemas.microsoft.com/office/drawing/2014/main" id="{3BF5FB46-8FDA-DBC7-B033-674E91B47015}"/>
              </a:ext>
            </a:extLst>
          </p:cNvPr>
          <p:cNvSpPr/>
          <p:nvPr/>
        </p:nvSpPr>
        <p:spPr>
          <a:xfrm>
            <a:off x="7921469" y="241625"/>
            <a:ext cx="1434864" cy="57248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8DC16BB-68C5-6E67-1FAC-6CF84924CDC4}"/>
              </a:ext>
            </a:extLst>
          </p:cNvPr>
          <p:cNvSpPr/>
          <p:nvPr/>
        </p:nvSpPr>
        <p:spPr>
          <a:xfrm rot="18931488">
            <a:off x="8300842" y="1559771"/>
            <a:ext cx="1267481" cy="123435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55805A2-28B4-9079-94C3-D877D43936AD}"/>
              </a:ext>
            </a:extLst>
          </p:cNvPr>
          <p:cNvSpPr/>
          <p:nvPr/>
        </p:nvSpPr>
        <p:spPr>
          <a:xfrm rot="2093283">
            <a:off x="6572321" y="1396112"/>
            <a:ext cx="1767728" cy="791407"/>
          </a:xfrm>
          <a:prstGeom prst="ellipse">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 name="Picture 10" descr="See the source image">
            <a:extLst>
              <a:ext uri="{FF2B5EF4-FFF2-40B4-BE49-F238E27FC236}">
                <a16:creationId xmlns:a16="http://schemas.microsoft.com/office/drawing/2014/main" id="{1961D1D6-BF6B-6352-E249-CFC1FBF009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236" t="13713" r="8212" b="39623"/>
          <a:stretch/>
        </p:blipFill>
        <p:spPr bwMode="auto">
          <a:xfrm>
            <a:off x="7921469" y="5453285"/>
            <a:ext cx="882394" cy="116309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A picture containing outdoor, rock, nature&#10;&#10;Description automatically generated">
            <a:extLst>
              <a:ext uri="{FF2B5EF4-FFF2-40B4-BE49-F238E27FC236}">
                <a16:creationId xmlns:a16="http://schemas.microsoft.com/office/drawing/2014/main" id="{733AEA8D-B926-FC39-F5BF-C03F15C28B6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356333" y="113888"/>
            <a:ext cx="1902683" cy="1400440"/>
          </a:xfrm>
          <a:prstGeom prst="rect">
            <a:avLst/>
          </a:prstGeom>
        </p:spPr>
      </p:pic>
      <p:sp>
        <p:nvSpPr>
          <p:cNvPr id="25" name="TextBox 24">
            <a:extLst>
              <a:ext uri="{FF2B5EF4-FFF2-40B4-BE49-F238E27FC236}">
                <a16:creationId xmlns:a16="http://schemas.microsoft.com/office/drawing/2014/main" id="{651FB005-9A97-D0DC-B8B0-D22F03A8A712}"/>
              </a:ext>
            </a:extLst>
          </p:cNvPr>
          <p:cNvSpPr txBox="1"/>
          <p:nvPr/>
        </p:nvSpPr>
        <p:spPr>
          <a:xfrm>
            <a:off x="4562462" y="402197"/>
            <a:ext cx="1740798" cy="6247864"/>
          </a:xfrm>
          <a:prstGeom prst="rect">
            <a:avLst/>
          </a:prstGeom>
          <a:noFill/>
        </p:spPr>
        <p:txBody>
          <a:bodyPr wrap="none" rtlCol="0">
            <a:spAutoFit/>
          </a:bodyPr>
          <a:lstStyle/>
          <a:p>
            <a:r>
              <a:rPr lang="en-US" sz="2000" dirty="0">
                <a:solidFill>
                  <a:schemeClr val="bg1"/>
                </a:solidFill>
              </a:rPr>
              <a:t>Tiberias</a:t>
            </a:r>
          </a:p>
          <a:p>
            <a:r>
              <a:rPr lang="en-US" sz="2000" dirty="0">
                <a:solidFill>
                  <a:schemeClr val="bg1"/>
                </a:solidFill>
              </a:rPr>
              <a:t>Herod Antipas</a:t>
            </a:r>
          </a:p>
          <a:p>
            <a:endParaRPr lang="en-US" sz="2000" dirty="0">
              <a:solidFill>
                <a:schemeClr val="bg1"/>
              </a:solidFill>
            </a:endParaRPr>
          </a:p>
          <a:p>
            <a:r>
              <a:rPr lang="en-US" sz="2000" dirty="0">
                <a:solidFill>
                  <a:schemeClr val="bg1"/>
                </a:solidFill>
              </a:rPr>
              <a:t>Pilate</a:t>
            </a:r>
          </a:p>
          <a:p>
            <a:r>
              <a:rPr lang="en-US" sz="2000" dirty="0">
                <a:solidFill>
                  <a:schemeClr val="bg1"/>
                </a:solidFill>
              </a:rPr>
              <a:t>Caesarea</a:t>
            </a:r>
          </a:p>
          <a:p>
            <a:endParaRPr lang="en-US" sz="2000" dirty="0">
              <a:solidFill>
                <a:schemeClr val="bg1"/>
              </a:solidFill>
            </a:endParaRPr>
          </a:p>
          <a:p>
            <a:endParaRPr lang="en-US" sz="2000" dirty="0">
              <a:solidFill>
                <a:schemeClr val="bg1"/>
              </a:solidFill>
            </a:endParaRPr>
          </a:p>
          <a:p>
            <a:r>
              <a:rPr lang="en-US" sz="2000" b="1" dirty="0">
                <a:solidFill>
                  <a:schemeClr val="bg1"/>
                </a:solidFill>
              </a:rPr>
              <a:t>Israel &amp;</a:t>
            </a:r>
          </a:p>
          <a:p>
            <a:r>
              <a:rPr lang="en-US" sz="2000" b="1" dirty="0">
                <a:solidFill>
                  <a:schemeClr val="bg1"/>
                </a:solidFill>
              </a:rPr>
              <a:t>Jerusalem</a:t>
            </a:r>
          </a:p>
          <a:p>
            <a:endParaRPr lang="en-US" sz="2000" b="1" dirty="0">
              <a:solidFill>
                <a:schemeClr val="bg1"/>
              </a:solidFill>
            </a:endParaRPr>
          </a:p>
          <a:p>
            <a:r>
              <a:rPr lang="en-US" sz="2000" b="1" dirty="0">
                <a:solidFill>
                  <a:schemeClr val="bg1"/>
                </a:solidFill>
              </a:rPr>
              <a:t>Passover Feast</a:t>
            </a:r>
          </a:p>
          <a:p>
            <a:r>
              <a:rPr lang="en-US" sz="2000" b="1" dirty="0">
                <a:solidFill>
                  <a:schemeClr val="bg1"/>
                </a:solidFill>
              </a:rPr>
              <a:t>33 AD</a:t>
            </a: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r>
              <a:rPr lang="en-US" sz="2000" dirty="0">
                <a:solidFill>
                  <a:schemeClr val="bg1"/>
                </a:solidFill>
              </a:rPr>
              <a:t>Woman of</a:t>
            </a:r>
          </a:p>
          <a:p>
            <a:r>
              <a:rPr lang="en-US" sz="2000" dirty="0">
                <a:solidFill>
                  <a:schemeClr val="bg1"/>
                </a:solidFill>
              </a:rPr>
              <a:t>Bethany</a:t>
            </a:r>
          </a:p>
        </p:txBody>
      </p:sp>
    </p:spTree>
    <p:extLst>
      <p:ext uri="{BB962C8B-B14F-4D97-AF65-F5344CB8AC3E}">
        <p14:creationId xmlns:p14="http://schemas.microsoft.com/office/powerpoint/2010/main" val="3342200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 name="Picture 2" descr="A group of crosses&#10;&#10;Description automatically generated with medium confidence">
            <a:extLst>
              <a:ext uri="{FF2B5EF4-FFF2-40B4-BE49-F238E27FC236}">
                <a16:creationId xmlns:a16="http://schemas.microsoft.com/office/drawing/2014/main" id="{A327CB7D-9D84-EC66-B4DC-293EA9817EE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82510" y="2535735"/>
            <a:ext cx="2908300" cy="1884363"/>
          </a:xfrm>
          <a:prstGeom prst="rect">
            <a:avLst/>
          </a:prstGeom>
        </p:spPr>
      </p:pic>
      <p:pic>
        <p:nvPicPr>
          <p:cNvPr id="16" name="Picture 15">
            <a:extLst>
              <a:ext uri="{FF2B5EF4-FFF2-40B4-BE49-F238E27FC236}">
                <a16:creationId xmlns:a16="http://schemas.microsoft.com/office/drawing/2014/main" id="{3DBC041E-A00C-CF4D-B9F9-EBAFDF3191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2509" y="4606379"/>
            <a:ext cx="2877387" cy="2115095"/>
          </a:xfrm>
          <a:prstGeom prst="rect">
            <a:avLst/>
          </a:prstGeom>
        </p:spPr>
      </p:pic>
      <p:pic>
        <p:nvPicPr>
          <p:cNvPr id="7" name="Picture 6">
            <a:extLst>
              <a:ext uri="{FF2B5EF4-FFF2-40B4-BE49-F238E27FC236}">
                <a16:creationId xmlns:a16="http://schemas.microsoft.com/office/drawing/2014/main" id="{27F77724-B86C-7A23-D7B8-C5EC402204F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650110" y="228703"/>
            <a:ext cx="1994901" cy="2214257"/>
          </a:xfrm>
          <a:prstGeom prst="rect">
            <a:avLst/>
          </a:prstGeom>
        </p:spPr>
      </p:pic>
      <p:pic>
        <p:nvPicPr>
          <p:cNvPr id="14" name="Picture 13" descr="A group of people in a room&#10;&#10;Description automatically generated with medium confidence">
            <a:extLst>
              <a:ext uri="{FF2B5EF4-FFF2-40B4-BE49-F238E27FC236}">
                <a16:creationId xmlns:a16="http://schemas.microsoft.com/office/drawing/2014/main" id="{02A226B5-546A-5514-F207-50977431C5CC}"/>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936326" y="4557976"/>
            <a:ext cx="3179543" cy="2071321"/>
          </a:xfrm>
          <a:prstGeom prst="rect">
            <a:avLst/>
          </a:prstGeom>
        </p:spPr>
      </p:pic>
      <p:pic>
        <p:nvPicPr>
          <p:cNvPr id="11" name="Picture 10" descr="A group of people sitting around a table&#10;&#10;Description automatically generated with medium confidence">
            <a:extLst>
              <a:ext uri="{FF2B5EF4-FFF2-40B4-BE49-F238E27FC236}">
                <a16:creationId xmlns:a16="http://schemas.microsoft.com/office/drawing/2014/main" id="{66980BEB-E14F-6FAA-A0CF-47F1CB7B99E8}"/>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5301134" y="2702625"/>
            <a:ext cx="2692854" cy="1550581"/>
          </a:xfrm>
          <a:prstGeom prst="rect">
            <a:avLst/>
          </a:prstGeom>
        </p:spPr>
      </p:pic>
      <p:pic>
        <p:nvPicPr>
          <p:cNvPr id="17" name="Picture 16" descr="A group of people outside a building&#10;&#10;Description automatically generated with medium confidence">
            <a:extLst>
              <a:ext uri="{FF2B5EF4-FFF2-40B4-BE49-F238E27FC236}">
                <a16:creationId xmlns:a16="http://schemas.microsoft.com/office/drawing/2014/main" id="{0FA747D3-7396-871B-579D-44A297630587}"/>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710241" y="4559212"/>
            <a:ext cx="2783980" cy="2071321"/>
          </a:xfrm>
          <a:prstGeom prst="rect">
            <a:avLst/>
          </a:prstGeom>
        </p:spPr>
      </p:pic>
      <p:pic>
        <p:nvPicPr>
          <p:cNvPr id="8" name="Picture 7" descr="A picture containing outdoor, rock, nature&#10;&#10;Description automatically generated">
            <a:extLst>
              <a:ext uri="{FF2B5EF4-FFF2-40B4-BE49-F238E27FC236}">
                <a16:creationId xmlns:a16="http://schemas.microsoft.com/office/drawing/2014/main" id="{FA3CF93F-9AAF-1F26-41D2-3FC8E1C2E9F5}"/>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8482508" y="231599"/>
            <a:ext cx="2877387" cy="2117856"/>
          </a:xfrm>
          <a:prstGeom prst="rect">
            <a:avLst/>
          </a:prstGeom>
        </p:spPr>
      </p:pic>
      <p:sp>
        <p:nvSpPr>
          <p:cNvPr id="6" name="Slide Number Placeholder 5">
            <a:extLst>
              <a:ext uri="{FF2B5EF4-FFF2-40B4-BE49-F238E27FC236}">
                <a16:creationId xmlns:a16="http://schemas.microsoft.com/office/drawing/2014/main" id="{C0667D2F-BD80-D3BE-C719-19F87937C23F}"/>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pPr>
            <a:fld id="{4CB59574-4CD3-4A56-8C7E-A4671EBF73BA}" type="slidenum">
              <a:rPr lang="en-US" smtClean="0"/>
              <a:pPr>
                <a:spcAft>
                  <a:spcPts val="600"/>
                </a:spcAft>
              </a:pPr>
              <a:t>3</a:t>
            </a:fld>
            <a:endParaRPr lang="en-US"/>
          </a:p>
        </p:txBody>
      </p:sp>
      <p:pic>
        <p:nvPicPr>
          <p:cNvPr id="2" name="Picture 1" descr="A person standing next to a person sitting at a table&#10;&#10;Description automatically generated with medium confidence">
            <a:extLst>
              <a:ext uri="{FF2B5EF4-FFF2-40B4-BE49-F238E27FC236}">
                <a16:creationId xmlns:a16="http://schemas.microsoft.com/office/drawing/2014/main" id="{0A0900A0-C629-FD31-72D4-A82E0BACE64B}"/>
              </a:ext>
            </a:extLst>
          </p:cNvPr>
          <p:cNvPicPr>
            <a:picLocks noChangeAspect="1"/>
          </p:cNvPicPr>
          <p:nvPr/>
        </p:nvPicPr>
        <p:blipFill>
          <a:blip r:embed="rId15">
            <a:extLs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a:off x="189603" y="136230"/>
            <a:ext cx="3041277" cy="3667129"/>
          </a:xfrm>
          <a:prstGeom prst="rect">
            <a:avLst/>
          </a:prstGeom>
        </p:spPr>
      </p:pic>
    </p:spTree>
    <p:extLst>
      <p:ext uri="{BB962C8B-B14F-4D97-AF65-F5344CB8AC3E}">
        <p14:creationId xmlns:p14="http://schemas.microsoft.com/office/powerpoint/2010/main" val="637524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0667D2F-BD80-D3BE-C719-19F87937C23F}"/>
              </a:ext>
            </a:extLst>
          </p:cNvPr>
          <p:cNvSpPr>
            <a:spLocks noGrp="1"/>
          </p:cNvSpPr>
          <p:nvPr>
            <p:ph type="sldNum" sz="quarter" idx="12"/>
          </p:nvPr>
        </p:nvSpPr>
        <p:spPr/>
        <p:txBody>
          <a:bodyPr/>
          <a:lstStyle/>
          <a:p>
            <a:fld id="{4CB59574-4CD3-4A56-8C7E-A4671EBF73BA}" type="slidenum">
              <a:rPr lang="en-US" smtClean="0"/>
              <a:pPr/>
              <a:t>4</a:t>
            </a:fld>
            <a:endParaRPr lang="en-US" dirty="0"/>
          </a:p>
        </p:txBody>
      </p:sp>
      <p:sp>
        <p:nvSpPr>
          <p:cNvPr id="5" name="TextBox 4">
            <a:extLst>
              <a:ext uri="{FF2B5EF4-FFF2-40B4-BE49-F238E27FC236}">
                <a16:creationId xmlns:a16="http://schemas.microsoft.com/office/drawing/2014/main" id="{5028C80F-547A-88DE-D2CF-5DDA87457928}"/>
              </a:ext>
            </a:extLst>
          </p:cNvPr>
          <p:cNvSpPr txBox="1"/>
          <p:nvPr/>
        </p:nvSpPr>
        <p:spPr>
          <a:xfrm>
            <a:off x="203473" y="660062"/>
            <a:ext cx="7386047" cy="6136745"/>
          </a:xfrm>
          <a:prstGeom prst="rect">
            <a:avLst/>
          </a:prstGeom>
          <a:noFill/>
          <a:ln w="38100">
            <a:solidFill>
              <a:schemeClr val="bg1"/>
            </a:solidFill>
          </a:ln>
        </p:spPr>
        <p:txBody>
          <a:bodyPr wrap="square" rtlCol="0">
            <a:spAutoFit/>
          </a:bodyPr>
          <a:lstStyle/>
          <a:p>
            <a:r>
              <a:rPr lang="en-US" sz="2400" b="1" u="sng" dirty="0">
                <a:solidFill>
                  <a:schemeClr val="bg1"/>
                </a:solidFill>
              </a:rPr>
              <a:t>Matthew</a:t>
            </a:r>
            <a:r>
              <a:rPr lang="en-US" sz="2400" b="1" dirty="0">
                <a:solidFill>
                  <a:schemeClr val="bg1"/>
                </a:solidFill>
              </a:rPr>
              <a:t>	</a:t>
            </a:r>
            <a:r>
              <a:rPr lang="en-US" sz="2400" b="1" u="sng" dirty="0">
                <a:solidFill>
                  <a:schemeClr val="bg1"/>
                </a:solidFill>
              </a:rPr>
              <a:t>Jesus’ last day , Persecution (part 2)</a:t>
            </a:r>
          </a:p>
          <a:p>
            <a:r>
              <a:rPr lang="en-US" sz="2400" dirty="0">
                <a:solidFill>
                  <a:schemeClr val="bg1"/>
                </a:solidFill>
              </a:rPr>
              <a:t>		26:20	Passover Meal  (sunset Thursday)</a:t>
            </a:r>
          </a:p>
          <a:p>
            <a:pPr marL="0" marR="0">
              <a:lnSpc>
                <a:spcPts val="1200"/>
              </a:lnSpc>
              <a:spcBef>
                <a:spcPts val="0"/>
              </a:spcBef>
              <a:spcAft>
                <a:spcPts val="0"/>
              </a:spcAft>
            </a:pPr>
            <a:endParaRPr lang="en-US" sz="2400" dirty="0">
              <a:solidFill>
                <a:schemeClr val="bg1"/>
              </a:solidFill>
              <a:ea typeface="Cambria Math" panose="02040503050406030204" pitchFamily="18" charset="0"/>
              <a:cs typeface="Wingdings 3" panose="05040102010807070707" pitchFamily="18" charset="2"/>
            </a:endParaRPr>
          </a:p>
          <a:p>
            <a:pPr marL="0" marR="0">
              <a:lnSpc>
                <a:spcPts val="1200"/>
              </a:lnSpc>
              <a:spcBef>
                <a:spcPts val="0"/>
              </a:spcBef>
              <a:spcAft>
                <a:spcPts val="0"/>
              </a:spcAft>
            </a:pPr>
            <a:endParaRPr lang="en-US" sz="2400" dirty="0">
              <a:solidFill>
                <a:schemeClr val="bg1"/>
              </a:solidFill>
              <a:ea typeface="Cambria Math" panose="02040503050406030204" pitchFamily="18" charset="0"/>
              <a:cs typeface="Wingdings 3" panose="05040102010807070707" pitchFamily="18" charset="2"/>
            </a:endParaRPr>
          </a:p>
          <a:p>
            <a:pPr marL="0" marR="0">
              <a:lnSpc>
                <a:spcPts val="1200"/>
              </a:lnSpc>
              <a:spcBef>
                <a:spcPts val="0"/>
              </a:spcBef>
              <a:spcAft>
                <a:spcPts val="0"/>
              </a:spcAft>
            </a:pPr>
            <a:r>
              <a:rPr lang="en-US" sz="2400" dirty="0">
                <a:solidFill>
                  <a:schemeClr val="bg1"/>
                </a:solidFill>
                <a:ea typeface="Cambria Math" panose="02040503050406030204" pitchFamily="18" charset="0"/>
                <a:cs typeface="Wingdings 3" panose="05040102010807070707" pitchFamily="18" charset="2"/>
              </a:rPr>
              <a:t>27:1-10	3</a:t>
            </a:r>
            <a:r>
              <a:rPr lang="en-US" sz="2400" baseline="30000" dirty="0">
                <a:solidFill>
                  <a:schemeClr val="bg1"/>
                </a:solidFill>
                <a:ea typeface="Cambria Math" panose="02040503050406030204" pitchFamily="18" charset="0"/>
                <a:cs typeface="Wingdings 3" panose="05040102010807070707" pitchFamily="18" charset="2"/>
              </a:rPr>
              <a:t>rd </a:t>
            </a:r>
            <a:r>
              <a:rPr lang="en-US" sz="2400" dirty="0">
                <a:solidFill>
                  <a:schemeClr val="bg1"/>
                </a:solidFill>
                <a:ea typeface="Cambria Math" panose="02040503050406030204" pitchFamily="18" charset="0"/>
                <a:cs typeface="Wingdings 3" panose="05040102010807070707" pitchFamily="18" charset="2"/>
              </a:rPr>
              <a:t>trial, &amp; suicide of Judas (before sunrise)</a:t>
            </a:r>
          </a:p>
          <a:p>
            <a:pPr marL="0" marR="0">
              <a:lnSpc>
                <a:spcPts val="1200"/>
              </a:lnSpc>
              <a:spcBef>
                <a:spcPts val="0"/>
              </a:spcBef>
              <a:spcAft>
                <a:spcPts val="0"/>
              </a:spcAft>
            </a:pPr>
            <a:endParaRPr lang="en-US" sz="2400" dirty="0">
              <a:solidFill>
                <a:schemeClr val="bg1"/>
              </a:solidFill>
              <a:ea typeface="Cambria Math" panose="02040503050406030204" pitchFamily="18" charset="0"/>
              <a:cs typeface="Wingdings 3" panose="05040102010807070707" pitchFamily="18" charset="2"/>
            </a:endParaRPr>
          </a:p>
          <a:p>
            <a:pPr marL="0" marR="0">
              <a:lnSpc>
                <a:spcPts val="1200"/>
              </a:lnSpc>
              <a:spcBef>
                <a:spcPts val="0"/>
              </a:spcBef>
              <a:spcAft>
                <a:spcPts val="0"/>
              </a:spcAft>
            </a:pPr>
            <a:endParaRPr lang="en-US" sz="2400" dirty="0">
              <a:solidFill>
                <a:schemeClr val="bg1"/>
              </a:solidFill>
              <a:ea typeface="Cambria Math" panose="02040503050406030204" pitchFamily="18" charset="0"/>
              <a:cs typeface="Wingdings 3" panose="05040102010807070707" pitchFamily="18" charset="2"/>
            </a:endParaRPr>
          </a:p>
          <a:p>
            <a:pPr marL="0" marR="0">
              <a:lnSpc>
                <a:spcPts val="1200"/>
              </a:lnSpc>
              <a:spcBef>
                <a:spcPts val="0"/>
              </a:spcBef>
              <a:spcAft>
                <a:spcPts val="0"/>
              </a:spcAft>
            </a:pPr>
            <a:r>
              <a:rPr lang="en-US" sz="2400" dirty="0">
                <a:solidFill>
                  <a:schemeClr val="bg1"/>
                </a:solidFill>
                <a:ea typeface="Cambria Math" panose="02040503050406030204" pitchFamily="18" charset="0"/>
                <a:cs typeface="Wingdings 3" panose="05040102010807070707" pitchFamily="18" charset="2"/>
              </a:rPr>
              <a:t>27:11-19	4</a:t>
            </a:r>
            <a:r>
              <a:rPr lang="en-US" sz="2400" baseline="30000" dirty="0">
                <a:solidFill>
                  <a:schemeClr val="bg1"/>
                </a:solidFill>
                <a:ea typeface="Cambria Math" panose="02040503050406030204" pitchFamily="18" charset="0"/>
                <a:cs typeface="Wingdings 3" panose="05040102010807070707" pitchFamily="18" charset="2"/>
              </a:rPr>
              <a:t>th</a:t>
            </a:r>
            <a:r>
              <a:rPr lang="en-US" sz="2400" dirty="0">
                <a:solidFill>
                  <a:schemeClr val="bg1"/>
                </a:solidFill>
                <a:ea typeface="Cambria Math" panose="02040503050406030204" pitchFamily="18" charset="0"/>
                <a:cs typeface="Wingdings 3" panose="05040102010807070707" pitchFamily="18" charset="2"/>
              </a:rPr>
              <a:t> &amp; 6</a:t>
            </a:r>
            <a:r>
              <a:rPr lang="en-US" sz="2400" baseline="30000" dirty="0">
                <a:solidFill>
                  <a:schemeClr val="bg1"/>
                </a:solidFill>
                <a:ea typeface="Cambria Math" panose="02040503050406030204" pitchFamily="18" charset="0"/>
                <a:cs typeface="Wingdings 3" panose="05040102010807070707" pitchFamily="18" charset="2"/>
              </a:rPr>
              <a:t>th</a:t>
            </a:r>
            <a:r>
              <a:rPr lang="en-US" sz="2400" dirty="0">
                <a:solidFill>
                  <a:schemeClr val="bg1"/>
                </a:solidFill>
                <a:ea typeface="Cambria Math" panose="02040503050406030204" pitchFamily="18" charset="0"/>
                <a:cs typeface="Wingdings 3" panose="05040102010807070707" pitchFamily="18" charset="2"/>
              </a:rPr>
              <a:t> trials of Jesus (after sunrise)</a:t>
            </a:r>
          </a:p>
          <a:p>
            <a:pPr marL="0" marR="0">
              <a:lnSpc>
                <a:spcPts val="1200"/>
              </a:lnSpc>
              <a:spcBef>
                <a:spcPts val="0"/>
              </a:spcBef>
              <a:spcAft>
                <a:spcPts val="0"/>
              </a:spcAft>
            </a:pPr>
            <a:endParaRPr lang="en-US" sz="2400" dirty="0">
              <a:solidFill>
                <a:schemeClr val="bg1"/>
              </a:solidFill>
              <a:ea typeface="Cambria Math" panose="02040503050406030204" pitchFamily="18" charset="0"/>
              <a:cs typeface="Wingdings 3" panose="05040102010807070707" pitchFamily="18" charset="2"/>
            </a:endParaRPr>
          </a:p>
          <a:p>
            <a:pPr marL="0" marR="0">
              <a:lnSpc>
                <a:spcPts val="1200"/>
              </a:lnSpc>
              <a:spcBef>
                <a:spcPts val="0"/>
              </a:spcBef>
              <a:spcAft>
                <a:spcPts val="0"/>
              </a:spcAft>
            </a:pPr>
            <a:endParaRPr lang="en-US" sz="2400" dirty="0">
              <a:solidFill>
                <a:schemeClr val="bg1"/>
              </a:solidFill>
              <a:ea typeface="Cambria Math" panose="02040503050406030204" pitchFamily="18" charset="0"/>
              <a:cs typeface="Wingdings 3" panose="05040102010807070707" pitchFamily="18" charset="2"/>
            </a:endParaRPr>
          </a:p>
          <a:p>
            <a:pPr marL="0" marR="0">
              <a:lnSpc>
                <a:spcPts val="1200"/>
              </a:lnSpc>
              <a:spcBef>
                <a:spcPts val="0"/>
              </a:spcBef>
              <a:spcAft>
                <a:spcPts val="0"/>
              </a:spcAft>
            </a:pPr>
            <a:r>
              <a:rPr lang="en-US" sz="2400" dirty="0">
                <a:solidFill>
                  <a:schemeClr val="bg1"/>
                </a:solidFill>
                <a:ea typeface="Cambria Math" panose="02040503050406030204" pitchFamily="18" charset="0"/>
                <a:cs typeface="Wingdings 3" panose="05040102010807070707" pitchFamily="18" charset="2"/>
              </a:rPr>
              <a:t>27:20-25	7</a:t>
            </a:r>
            <a:r>
              <a:rPr lang="en-US" sz="2400" baseline="30000" dirty="0">
                <a:solidFill>
                  <a:schemeClr val="bg1"/>
                </a:solidFill>
                <a:ea typeface="Cambria Math" panose="02040503050406030204" pitchFamily="18" charset="0"/>
                <a:cs typeface="Wingdings 3" panose="05040102010807070707" pitchFamily="18" charset="2"/>
              </a:rPr>
              <a:t>th</a:t>
            </a:r>
            <a:r>
              <a:rPr lang="en-US" sz="2400" dirty="0">
                <a:solidFill>
                  <a:schemeClr val="bg1"/>
                </a:solidFill>
                <a:ea typeface="Cambria Math" panose="02040503050406030204" pitchFamily="18" charset="0"/>
                <a:cs typeface="Wingdings 3" panose="05040102010807070707" pitchFamily="18" charset="2"/>
              </a:rPr>
              <a:t> trial of Jesus</a:t>
            </a:r>
          </a:p>
          <a:p>
            <a:pPr marL="0" marR="0">
              <a:lnSpc>
                <a:spcPts val="1200"/>
              </a:lnSpc>
              <a:spcBef>
                <a:spcPts val="0"/>
              </a:spcBef>
              <a:spcAft>
                <a:spcPts val="0"/>
              </a:spcAft>
            </a:pPr>
            <a:endParaRPr lang="en-US" sz="2400" dirty="0">
              <a:solidFill>
                <a:schemeClr val="bg1"/>
              </a:solidFill>
              <a:ea typeface="Cambria Math" panose="02040503050406030204" pitchFamily="18" charset="0"/>
              <a:cs typeface="Wingdings 3" panose="05040102010807070707" pitchFamily="18" charset="2"/>
            </a:endParaRPr>
          </a:p>
          <a:p>
            <a:pPr marL="0" marR="0">
              <a:lnSpc>
                <a:spcPts val="1200"/>
              </a:lnSpc>
              <a:spcBef>
                <a:spcPts val="0"/>
              </a:spcBef>
              <a:spcAft>
                <a:spcPts val="0"/>
              </a:spcAft>
            </a:pPr>
            <a:endParaRPr lang="en-US" sz="2400" dirty="0">
              <a:solidFill>
                <a:schemeClr val="bg1"/>
              </a:solidFill>
              <a:ea typeface="Cambria Math" panose="02040503050406030204" pitchFamily="18" charset="0"/>
              <a:cs typeface="Wingdings 3" panose="05040102010807070707" pitchFamily="18" charset="2"/>
            </a:endParaRPr>
          </a:p>
          <a:p>
            <a:pPr marL="0" marR="0">
              <a:lnSpc>
                <a:spcPts val="1200"/>
              </a:lnSpc>
              <a:spcBef>
                <a:spcPts val="0"/>
              </a:spcBef>
              <a:spcAft>
                <a:spcPts val="0"/>
              </a:spcAft>
            </a:pPr>
            <a:r>
              <a:rPr lang="en-US" sz="2400" dirty="0">
                <a:solidFill>
                  <a:schemeClr val="bg1"/>
                </a:solidFill>
                <a:ea typeface="Cambria Math" panose="02040503050406030204" pitchFamily="18" charset="0"/>
                <a:cs typeface="Wingdings 3" panose="05040102010807070707" pitchFamily="18" charset="2"/>
              </a:rPr>
              <a:t>27:26-34	Jesus  is mocked &amp; beat (Friday 7-9 )</a:t>
            </a:r>
          </a:p>
          <a:p>
            <a:pPr marL="0" marR="0">
              <a:lnSpc>
                <a:spcPts val="1200"/>
              </a:lnSpc>
              <a:spcBef>
                <a:spcPts val="0"/>
              </a:spcBef>
              <a:spcAft>
                <a:spcPts val="0"/>
              </a:spcAft>
            </a:pPr>
            <a:endParaRPr lang="en-US" sz="2400" dirty="0">
              <a:solidFill>
                <a:schemeClr val="bg1"/>
              </a:solidFill>
              <a:ea typeface="Cambria Math" panose="02040503050406030204" pitchFamily="18" charset="0"/>
              <a:cs typeface="Wingdings 3" panose="05040102010807070707" pitchFamily="18" charset="2"/>
            </a:endParaRPr>
          </a:p>
          <a:p>
            <a:pPr marL="0" marR="0">
              <a:lnSpc>
                <a:spcPts val="1200"/>
              </a:lnSpc>
              <a:spcBef>
                <a:spcPts val="0"/>
              </a:spcBef>
              <a:spcAft>
                <a:spcPts val="0"/>
              </a:spcAft>
            </a:pPr>
            <a:endParaRPr lang="en-US" sz="2400" dirty="0">
              <a:solidFill>
                <a:schemeClr val="bg1"/>
              </a:solidFill>
              <a:ea typeface="Cambria Math" panose="02040503050406030204" pitchFamily="18" charset="0"/>
              <a:cs typeface="Wingdings 3" panose="05040102010807070707" pitchFamily="18" charset="2"/>
            </a:endParaRPr>
          </a:p>
          <a:p>
            <a:pPr marL="0" marR="0">
              <a:lnSpc>
                <a:spcPts val="1200"/>
              </a:lnSpc>
              <a:spcBef>
                <a:spcPts val="0"/>
              </a:spcBef>
              <a:spcAft>
                <a:spcPts val="0"/>
              </a:spcAft>
            </a:pPr>
            <a:r>
              <a:rPr lang="en-US" sz="2400" dirty="0">
                <a:solidFill>
                  <a:schemeClr val="bg1"/>
                </a:solidFill>
                <a:ea typeface="Cambria Math" panose="02040503050406030204" pitchFamily="18" charset="0"/>
                <a:cs typeface="Wingdings 3" panose="05040102010807070707" pitchFamily="18" charset="2"/>
              </a:rPr>
              <a:t>27:35-50	Jesus is crucified (9-3)</a:t>
            </a:r>
          </a:p>
          <a:p>
            <a:pPr marL="0" marR="0">
              <a:lnSpc>
                <a:spcPts val="1200"/>
              </a:lnSpc>
              <a:spcBef>
                <a:spcPts val="0"/>
              </a:spcBef>
              <a:spcAft>
                <a:spcPts val="0"/>
              </a:spcAft>
            </a:pPr>
            <a:endParaRPr lang="en-US" sz="2400" dirty="0">
              <a:solidFill>
                <a:schemeClr val="bg1"/>
              </a:solidFill>
              <a:ea typeface="Cambria Math" panose="02040503050406030204" pitchFamily="18" charset="0"/>
              <a:cs typeface="Wingdings 3" panose="05040102010807070707" pitchFamily="18" charset="2"/>
            </a:endParaRPr>
          </a:p>
          <a:p>
            <a:pPr marL="0" marR="0">
              <a:lnSpc>
                <a:spcPts val="1200"/>
              </a:lnSpc>
              <a:spcBef>
                <a:spcPts val="0"/>
              </a:spcBef>
              <a:spcAft>
                <a:spcPts val="0"/>
              </a:spcAft>
            </a:pPr>
            <a:endParaRPr lang="en-US" sz="2400" dirty="0">
              <a:solidFill>
                <a:schemeClr val="bg1"/>
              </a:solidFill>
              <a:ea typeface="Cambria Math" panose="02040503050406030204" pitchFamily="18" charset="0"/>
              <a:cs typeface="Wingdings 3" panose="05040102010807070707" pitchFamily="18" charset="2"/>
            </a:endParaRPr>
          </a:p>
          <a:p>
            <a:pPr marL="0" marR="0">
              <a:lnSpc>
                <a:spcPts val="1200"/>
              </a:lnSpc>
              <a:spcBef>
                <a:spcPts val="0"/>
              </a:spcBef>
              <a:spcAft>
                <a:spcPts val="0"/>
              </a:spcAft>
            </a:pPr>
            <a:r>
              <a:rPr lang="en-US" sz="2400" dirty="0">
                <a:solidFill>
                  <a:schemeClr val="bg1"/>
                </a:solidFill>
                <a:ea typeface="Cambria Math" panose="02040503050406030204" pitchFamily="18" charset="0"/>
                <a:cs typeface="Wingdings 3" panose="05040102010807070707" pitchFamily="18" charset="2"/>
              </a:rPr>
              <a:t>27:51-56	After Jesus dies (Friday before sunset )</a:t>
            </a:r>
          </a:p>
          <a:p>
            <a:pPr marL="0" marR="0">
              <a:lnSpc>
                <a:spcPts val="1200"/>
              </a:lnSpc>
              <a:spcBef>
                <a:spcPts val="0"/>
              </a:spcBef>
              <a:spcAft>
                <a:spcPts val="0"/>
              </a:spcAft>
            </a:pPr>
            <a:endParaRPr lang="en-US" sz="2400" dirty="0">
              <a:solidFill>
                <a:schemeClr val="bg1"/>
              </a:solidFill>
              <a:ea typeface="Cambria Math" panose="02040503050406030204" pitchFamily="18" charset="0"/>
              <a:cs typeface="Wingdings 3" panose="05040102010807070707" pitchFamily="18" charset="2"/>
            </a:endParaRPr>
          </a:p>
          <a:p>
            <a:pPr marL="0" marR="0">
              <a:lnSpc>
                <a:spcPts val="1200"/>
              </a:lnSpc>
              <a:spcBef>
                <a:spcPts val="0"/>
              </a:spcBef>
              <a:spcAft>
                <a:spcPts val="0"/>
              </a:spcAft>
            </a:pPr>
            <a:endParaRPr lang="en-US" sz="2400" dirty="0">
              <a:solidFill>
                <a:schemeClr val="bg1"/>
              </a:solidFill>
              <a:ea typeface="Cambria Math" panose="02040503050406030204" pitchFamily="18" charset="0"/>
              <a:cs typeface="Wingdings 3" panose="05040102010807070707" pitchFamily="18" charset="2"/>
            </a:endParaRPr>
          </a:p>
          <a:p>
            <a:pPr marL="0" marR="0">
              <a:lnSpc>
                <a:spcPts val="1200"/>
              </a:lnSpc>
              <a:spcBef>
                <a:spcPts val="0"/>
              </a:spcBef>
              <a:spcAft>
                <a:spcPts val="0"/>
              </a:spcAft>
            </a:pPr>
            <a:r>
              <a:rPr lang="en-US" sz="2400" dirty="0">
                <a:solidFill>
                  <a:schemeClr val="bg1"/>
                </a:solidFill>
                <a:ea typeface="Cambria Math" panose="02040503050406030204" pitchFamily="18" charset="0"/>
                <a:cs typeface="Wingdings 3" panose="05040102010807070707" pitchFamily="18" charset="2"/>
              </a:rPr>
              <a:t>27:57-66	Jesus’ burial (after sunset and Saturday) </a:t>
            </a:r>
          </a:p>
          <a:p>
            <a:pPr marL="0" marR="0">
              <a:lnSpc>
                <a:spcPts val="1200"/>
              </a:lnSpc>
              <a:spcBef>
                <a:spcPts val="0"/>
              </a:spcBef>
              <a:spcAft>
                <a:spcPts val="0"/>
              </a:spcAft>
            </a:pPr>
            <a:r>
              <a:rPr lang="en-US" sz="2400" dirty="0">
                <a:ea typeface="Cambria Math" panose="02040503050406030204" pitchFamily="18" charset="0"/>
                <a:cs typeface="Wingdings 3" panose="05040102010807070707" pitchFamily="18" charset="2"/>
              </a:rPr>
              <a:t> </a:t>
            </a:r>
          </a:p>
          <a:p>
            <a:pPr marL="0" marR="0">
              <a:lnSpc>
                <a:spcPts val="1200"/>
              </a:lnSpc>
              <a:spcBef>
                <a:spcPts val="0"/>
              </a:spcBef>
              <a:spcAft>
                <a:spcPts val="0"/>
              </a:spcAft>
            </a:pPr>
            <a:endParaRPr lang="en-US" sz="2400" dirty="0">
              <a:solidFill>
                <a:schemeClr val="bg1"/>
              </a:solidFill>
              <a:ea typeface="Cambria Math" panose="02040503050406030204" pitchFamily="18" charset="0"/>
              <a:cs typeface="Wingdings 3" panose="05040102010807070707" pitchFamily="18" charset="2"/>
            </a:endParaRPr>
          </a:p>
          <a:p>
            <a:pPr marR="0">
              <a:lnSpc>
                <a:spcPts val="1200"/>
              </a:lnSpc>
              <a:spcBef>
                <a:spcPts val="0"/>
              </a:spcBef>
              <a:spcAft>
                <a:spcPts val="0"/>
              </a:spcAft>
            </a:pPr>
            <a:r>
              <a:rPr lang="en-US" sz="2400" b="1" u="sng" dirty="0">
                <a:solidFill>
                  <a:schemeClr val="bg1"/>
                </a:solidFill>
                <a:ea typeface="Cambria Math" panose="02040503050406030204" pitchFamily="18" charset="0"/>
                <a:cs typeface="Wingdings 3" panose="05040102010807070707" pitchFamily="18" charset="2"/>
              </a:rPr>
              <a:t>Women</a:t>
            </a:r>
            <a:r>
              <a:rPr lang="en-US" sz="2400" dirty="0">
                <a:solidFill>
                  <a:schemeClr val="bg1"/>
                </a:solidFill>
                <a:ea typeface="Cambria Math" panose="02040503050406030204" pitchFamily="18" charset="0"/>
                <a:cs typeface="Wingdings 3" panose="05040102010807070707" pitchFamily="18" charset="2"/>
              </a:rPr>
              <a:t>	</a:t>
            </a:r>
          </a:p>
          <a:p>
            <a:pPr marL="342900" marR="0" indent="-342900">
              <a:lnSpc>
                <a:spcPts val="1200"/>
              </a:lnSpc>
              <a:spcBef>
                <a:spcPts val="0"/>
              </a:spcBef>
              <a:spcAft>
                <a:spcPts val="0"/>
              </a:spcAft>
              <a:buFont typeface="Arial" panose="020B0604020202020204" pitchFamily="34" charset="0"/>
              <a:buChar char="•"/>
            </a:pPr>
            <a:endParaRPr lang="en-US" sz="2400" dirty="0">
              <a:solidFill>
                <a:schemeClr val="bg1"/>
              </a:solidFill>
              <a:ea typeface="Cambria Math" panose="02040503050406030204" pitchFamily="18" charset="0"/>
              <a:cs typeface="Wingdings 3" panose="05040102010807070707" pitchFamily="18" charset="2"/>
            </a:endParaRPr>
          </a:p>
          <a:p>
            <a:pPr marR="0">
              <a:lnSpc>
                <a:spcPts val="1200"/>
              </a:lnSpc>
              <a:spcBef>
                <a:spcPts val="0"/>
              </a:spcBef>
              <a:spcAft>
                <a:spcPts val="0"/>
              </a:spcAft>
            </a:pPr>
            <a:r>
              <a:rPr lang="en-US" sz="2400" dirty="0">
                <a:solidFill>
                  <a:schemeClr val="bg1"/>
                </a:solidFill>
                <a:ea typeface="Cambria Math" panose="02040503050406030204" pitchFamily="18" charset="0"/>
                <a:cs typeface="Wingdings 3" panose="05040102010807070707" pitchFamily="18" charset="2"/>
              </a:rPr>
              <a:t>26:6-13  	anoints Jesus’ head-2 days before Passover</a:t>
            </a:r>
          </a:p>
          <a:p>
            <a:pPr marL="0" marR="0">
              <a:lnSpc>
                <a:spcPts val="1200"/>
              </a:lnSpc>
              <a:spcBef>
                <a:spcPts val="0"/>
              </a:spcBef>
              <a:spcAft>
                <a:spcPts val="0"/>
              </a:spcAft>
            </a:pPr>
            <a:r>
              <a:rPr lang="en-US" sz="2400" dirty="0">
                <a:solidFill>
                  <a:schemeClr val="bg1"/>
                </a:solidFill>
                <a:ea typeface="Cambria Math" panose="02040503050406030204" pitchFamily="18" charset="0"/>
                <a:cs typeface="Wingdings 3" panose="05040102010807070707" pitchFamily="18" charset="2"/>
              </a:rPr>
              <a:t>		</a:t>
            </a:r>
          </a:p>
          <a:p>
            <a:pPr marL="0" marR="0">
              <a:lnSpc>
                <a:spcPts val="1200"/>
              </a:lnSpc>
              <a:spcBef>
                <a:spcPts val="0"/>
              </a:spcBef>
              <a:spcAft>
                <a:spcPts val="0"/>
              </a:spcAft>
            </a:pPr>
            <a:r>
              <a:rPr lang="en-US" sz="2400" dirty="0">
                <a:solidFill>
                  <a:schemeClr val="bg1"/>
                </a:solidFill>
                <a:ea typeface="Cambria Math" panose="02040503050406030204" pitchFamily="18" charset="0"/>
                <a:cs typeface="Wingdings 3" panose="05040102010807070707" pitchFamily="18" charset="2"/>
              </a:rPr>
              <a:t>27:55-56 	ministered unto Jesus, vs 61 Friday at grave  </a:t>
            </a:r>
          </a:p>
          <a:p>
            <a:pPr marL="0" marR="0">
              <a:lnSpc>
                <a:spcPts val="1200"/>
              </a:lnSpc>
              <a:spcBef>
                <a:spcPts val="0"/>
              </a:spcBef>
              <a:spcAft>
                <a:spcPts val="0"/>
              </a:spcAft>
            </a:pPr>
            <a:endParaRPr lang="en-US" sz="2400" dirty="0">
              <a:solidFill>
                <a:schemeClr val="bg1"/>
              </a:solidFill>
              <a:ea typeface="Cambria Math" panose="02040503050406030204" pitchFamily="18" charset="0"/>
              <a:cs typeface="Wingdings 3" panose="05040102010807070707" pitchFamily="18" charset="2"/>
            </a:endParaRPr>
          </a:p>
          <a:p>
            <a:pPr marL="0" marR="0">
              <a:lnSpc>
                <a:spcPts val="1200"/>
              </a:lnSpc>
              <a:spcBef>
                <a:spcPts val="0"/>
              </a:spcBef>
              <a:spcAft>
                <a:spcPts val="0"/>
              </a:spcAft>
            </a:pPr>
            <a:r>
              <a:rPr lang="en-US" sz="2400" dirty="0">
                <a:solidFill>
                  <a:schemeClr val="bg1"/>
                </a:solidFill>
                <a:ea typeface="Cambria Math" panose="02040503050406030204" pitchFamily="18" charset="0"/>
                <a:cs typeface="Wingdings 3" panose="05040102010807070707" pitchFamily="18" charset="2"/>
              </a:rPr>
              <a:t>28:1-10 	Sunday at the grave</a:t>
            </a:r>
          </a:p>
          <a:p>
            <a:pPr marL="0" marR="0">
              <a:lnSpc>
                <a:spcPts val="1200"/>
              </a:lnSpc>
              <a:spcBef>
                <a:spcPts val="0"/>
              </a:spcBef>
              <a:spcAft>
                <a:spcPts val="0"/>
              </a:spcAft>
            </a:pPr>
            <a:endParaRPr lang="en-US" sz="1000" dirty="0">
              <a:solidFill>
                <a:schemeClr val="bg1"/>
              </a:solidFill>
              <a:ea typeface="Cambria Math" panose="02040503050406030204" pitchFamily="18" charset="0"/>
              <a:cs typeface="Wingdings 3" panose="05040102010807070707" pitchFamily="18" charset="2"/>
            </a:endParaRPr>
          </a:p>
          <a:p>
            <a:pPr marL="0" marR="0">
              <a:lnSpc>
                <a:spcPts val="1200"/>
              </a:lnSpc>
              <a:spcBef>
                <a:spcPts val="0"/>
              </a:spcBef>
              <a:spcAft>
                <a:spcPts val="0"/>
              </a:spcAft>
            </a:pPr>
            <a:endParaRPr lang="en-US" sz="3200" dirty="0">
              <a:solidFill>
                <a:schemeClr val="bg1"/>
              </a:solidFill>
              <a:ea typeface="Cambria Math" panose="02040503050406030204" pitchFamily="18" charset="0"/>
              <a:cs typeface="Wingdings 3" panose="05040102010807070707" pitchFamily="18" charset="2"/>
            </a:endParaRPr>
          </a:p>
          <a:p>
            <a:pPr marL="0" marR="0">
              <a:lnSpc>
                <a:spcPts val="1200"/>
              </a:lnSpc>
              <a:spcBef>
                <a:spcPts val="0"/>
              </a:spcBef>
              <a:spcAft>
                <a:spcPts val="0"/>
              </a:spcAft>
            </a:pPr>
            <a:r>
              <a:rPr lang="en-US" sz="2400" b="1" dirty="0">
                <a:solidFill>
                  <a:schemeClr val="bg1"/>
                </a:solidFill>
                <a:ea typeface="Cambria Math" panose="02040503050406030204" pitchFamily="18" charset="0"/>
                <a:cs typeface="Wingdings 3" panose="05040102010807070707" pitchFamily="18" charset="2"/>
              </a:rPr>
              <a:t>Matthew 28 </a:t>
            </a:r>
            <a:r>
              <a:rPr lang="en-US" sz="2400" b="1" dirty="0">
                <a:solidFill>
                  <a:schemeClr val="bg1"/>
                </a:solidFill>
                <a:effectLst/>
                <a:ea typeface="Cambria Math" panose="02040503050406030204" pitchFamily="18" charset="0"/>
                <a:cs typeface="Wingdings 3" panose="05040102010807070707" pitchFamily="18" charset="2"/>
              </a:rPr>
              <a:t> 	Next Sunday </a:t>
            </a:r>
            <a:r>
              <a:rPr lang="en-US" sz="2400" dirty="0">
                <a:solidFill>
                  <a:schemeClr val="bg1"/>
                </a:solidFill>
                <a:effectLst/>
                <a:ea typeface="Cambria Math" panose="02040503050406030204" pitchFamily="18" charset="0"/>
                <a:cs typeface="Wingdings 3" panose="05040102010807070707" pitchFamily="18" charset="2"/>
              </a:rPr>
              <a:t>with Bill Heath</a:t>
            </a:r>
            <a:endParaRPr lang="en-US" sz="2400" dirty="0">
              <a:solidFill>
                <a:schemeClr val="bg1"/>
              </a:solidFill>
            </a:endParaRPr>
          </a:p>
        </p:txBody>
      </p:sp>
      <p:sp>
        <p:nvSpPr>
          <p:cNvPr id="2" name="TextBox 1">
            <a:extLst>
              <a:ext uri="{FF2B5EF4-FFF2-40B4-BE49-F238E27FC236}">
                <a16:creationId xmlns:a16="http://schemas.microsoft.com/office/drawing/2014/main" id="{45F70FFF-B911-BB6B-A92E-C095E688D24D}"/>
              </a:ext>
            </a:extLst>
          </p:cNvPr>
          <p:cNvSpPr txBox="1"/>
          <p:nvPr/>
        </p:nvSpPr>
        <p:spPr>
          <a:xfrm>
            <a:off x="7792720" y="915804"/>
            <a:ext cx="4195807" cy="5828968"/>
          </a:xfrm>
          <a:prstGeom prst="rect">
            <a:avLst/>
          </a:prstGeom>
          <a:noFill/>
          <a:ln w="38100">
            <a:solidFill>
              <a:schemeClr val="bg1"/>
            </a:solidFill>
          </a:ln>
        </p:spPr>
        <p:txBody>
          <a:bodyPr wrap="square" rtlCol="0">
            <a:spAutoFit/>
          </a:bodyPr>
          <a:lstStyle/>
          <a:p>
            <a:pPr marL="0" marR="0">
              <a:lnSpc>
                <a:spcPts val="1200"/>
              </a:lnSpc>
              <a:spcBef>
                <a:spcPts val="0"/>
              </a:spcBef>
              <a:spcAft>
                <a:spcPts val="0"/>
              </a:spcAft>
            </a:pPr>
            <a:endParaRPr lang="en-US" sz="2400" b="1" dirty="0">
              <a:solidFill>
                <a:schemeClr val="bg1"/>
              </a:solidFill>
              <a:ea typeface="Cambria Math" panose="02040503050406030204" pitchFamily="18" charset="0"/>
              <a:cs typeface="Wingdings 3" panose="05040102010807070707" pitchFamily="18" charset="2"/>
            </a:endParaRPr>
          </a:p>
          <a:p>
            <a:pPr marL="0" marR="0" algn="ctr">
              <a:lnSpc>
                <a:spcPts val="1200"/>
              </a:lnSpc>
              <a:spcBef>
                <a:spcPts val="0"/>
              </a:spcBef>
              <a:spcAft>
                <a:spcPts val="0"/>
              </a:spcAft>
            </a:pPr>
            <a:endParaRPr lang="en-US" sz="2400" b="1" u="sng" dirty="0">
              <a:solidFill>
                <a:schemeClr val="bg1"/>
              </a:solidFill>
              <a:ea typeface="Cambria Math" panose="02040503050406030204" pitchFamily="18" charset="0"/>
            </a:endParaRPr>
          </a:p>
          <a:p>
            <a:pPr marL="0" marR="0" algn="ctr">
              <a:lnSpc>
                <a:spcPts val="1200"/>
              </a:lnSpc>
              <a:spcBef>
                <a:spcPts val="0"/>
              </a:spcBef>
              <a:spcAft>
                <a:spcPts val="0"/>
              </a:spcAft>
            </a:pPr>
            <a:r>
              <a:rPr lang="en-US" sz="2400" b="1" u="sng" dirty="0">
                <a:solidFill>
                  <a:schemeClr val="bg1"/>
                </a:solidFill>
                <a:ea typeface="Cambria Math" panose="02040503050406030204" pitchFamily="18" charset="0"/>
              </a:rPr>
              <a:t>Jesus’ 7 Trials</a:t>
            </a:r>
          </a:p>
          <a:p>
            <a:pPr marL="0" marR="0" algn="ctr">
              <a:lnSpc>
                <a:spcPts val="1200"/>
              </a:lnSpc>
              <a:spcBef>
                <a:spcPts val="0"/>
              </a:spcBef>
              <a:spcAft>
                <a:spcPts val="0"/>
              </a:spcAft>
            </a:pPr>
            <a:endParaRPr lang="en-US" sz="2400" dirty="0">
              <a:solidFill>
                <a:schemeClr val="bg1"/>
              </a:solidFill>
              <a:ea typeface="Cambria Math" panose="02040503050406030204" pitchFamily="18" charset="0"/>
            </a:endParaRPr>
          </a:p>
          <a:p>
            <a:pPr marL="0" marR="0" algn="ctr">
              <a:lnSpc>
                <a:spcPts val="1200"/>
              </a:lnSpc>
              <a:spcBef>
                <a:spcPts val="0"/>
              </a:spcBef>
              <a:spcAft>
                <a:spcPts val="0"/>
              </a:spcAft>
            </a:pPr>
            <a:endParaRPr lang="en-US" sz="2400" dirty="0">
              <a:solidFill>
                <a:schemeClr val="bg1"/>
              </a:solidFill>
              <a:ea typeface="Cambria Math" panose="02040503050406030204" pitchFamily="18" charset="0"/>
            </a:endParaRPr>
          </a:p>
          <a:p>
            <a:pPr marL="0" marR="0">
              <a:lnSpc>
                <a:spcPts val="1200"/>
              </a:lnSpc>
              <a:spcBef>
                <a:spcPts val="0"/>
              </a:spcBef>
              <a:spcAft>
                <a:spcPts val="0"/>
              </a:spcAft>
            </a:pPr>
            <a:endParaRPr lang="en-US" sz="2400" b="1" u="sng" dirty="0">
              <a:solidFill>
                <a:schemeClr val="bg1"/>
              </a:solidFill>
              <a:ea typeface="Cambria Math" panose="02040503050406030204" pitchFamily="18" charset="0"/>
            </a:endParaRPr>
          </a:p>
          <a:p>
            <a:pPr marL="0" marR="0">
              <a:lnSpc>
                <a:spcPts val="1200"/>
              </a:lnSpc>
              <a:spcBef>
                <a:spcPts val="0"/>
              </a:spcBef>
              <a:spcAft>
                <a:spcPts val="0"/>
              </a:spcAft>
            </a:pPr>
            <a:r>
              <a:rPr lang="en-US" sz="2400" b="1" dirty="0">
                <a:solidFill>
                  <a:schemeClr val="bg1"/>
                </a:solidFill>
                <a:ea typeface="Cambria Math" panose="02040503050406030204" pitchFamily="18" charset="0"/>
              </a:rPr>
              <a:t>Religious – Jewish	    Gospels</a:t>
            </a:r>
          </a:p>
          <a:p>
            <a:pPr marL="0" marR="0">
              <a:lnSpc>
                <a:spcPts val="1200"/>
              </a:lnSpc>
              <a:spcBef>
                <a:spcPts val="0"/>
              </a:spcBef>
              <a:spcAft>
                <a:spcPts val="0"/>
              </a:spcAft>
            </a:pPr>
            <a:endParaRPr lang="en-US" sz="2400" dirty="0">
              <a:solidFill>
                <a:schemeClr val="bg1"/>
              </a:solidFill>
              <a:ea typeface="Cambria Math" panose="02040503050406030204" pitchFamily="18" charset="0"/>
            </a:endParaRPr>
          </a:p>
          <a:p>
            <a:pPr marL="0" marR="0">
              <a:lnSpc>
                <a:spcPts val="1200"/>
              </a:lnSpc>
              <a:spcBef>
                <a:spcPts val="0"/>
              </a:spcBef>
              <a:spcAft>
                <a:spcPts val="0"/>
              </a:spcAft>
            </a:pPr>
            <a:endParaRPr lang="en-US" sz="2400" dirty="0">
              <a:solidFill>
                <a:schemeClr val="bg1"/>
              </a:solidFill>
              <a:ea typeface="Cambria Math" panose="02040503050406030204" pitchFamily="18" charset="0"/>
            </a:endParaRPr>
          </a:p>
          <a:p>
            <a:pPr marL="0" marR="0">
              <a:lnSpc>
                <a:spcPts val="1200"/>
              </a:lnSpc>
              <a:spcBef>
                <a:spcPts val="0"/>
              </a:spcBef>
              <a:spcAft>
                <a:spcPts val="0"/>
              </a:spcAft>
            </a:pPr>
            <a:r>
              <a:rPr lang="en-US" sz="2400" i="1" dirty="0">
                <a:solidFill>
                  <a:schemeClr val="bg1"/>
                </a:solidFill>
                <a:ea typeface="Cambria Math" panose="02040503050406030204" pitchFamily="18" charset="0"/>
              </a:rPr>
              <a:t>1  Annas	OK		(1)</a:t>
            </a:r>
          </a:p>
          <a:p>
            <a:pPr marL="0" marR="0">
              <a:lnSpc>
                <a:spcPts val="1200"/>
              </a:lnSpc>
              <a:spcBef>
                <a:spcPts val="0"/>
              </a:spcBef>
              <a:spcAft>
                <a:spcPts val="0"/>
              </a:spcAft>
            </a:pPr>
            <a:endParaRPr lang="en-US" sz="2400" dirty="0">
              <a:solidFill>
                <a:schemeClr val="bg1"/>
              </a:solidFill>
              <a:ea typeface="Cambria Math" panose="02040503050406030204" pitchFamily="18" charset="0"/>
            </a:endParaRPr>
          </a:p>
          <a:p>
            <a:pPr marL="0" marR="0">
              <a:lnSpc>
                <a:spcPts val="1200"/>
              </a:lnSpc>
              <a:spcBef>
                <a:spcPts val="0"/>
              </a:spcBef>
              <a:spcAft>
                <a:spcPts val="0"/>
              </a:spcAft>
            </a:pPr>
            <a:endParaRPr lang="en-US" sz="2400" dirty="0">
              <a:solidFill>
                <a:schemeClr val="bg1"/>
              </a:solidFill>
              <a:ea typeface="Cambria Math" panose="02040503050406030204" pitchFamily="18" charset="0"/>
            </a:endParaRPr>
          </a:p>
          <a:p>
            <a:pPr marL="0" marR="0">
              <a:lnSpc>
                <a:spcPts val="1200"/>
              </a:lnSpc>
              <a:spcBef>
                <a:spcPts val="0"/>
              </a:spcBef>
              <a:spcAft>
                <a:spcPts val="0"/>
              </a:spcAft>
            </a:pPr>
            <a:r>
              <a:rPr lang="en-US" sz="2400" dirty="0">
                <a:solidFill>
                  <a:schemeClr val="bg1"/>
                </a:solidFill>
                <a:ea typeface="Cambria Math" panose="02040503050406030204" pitchFamily="18" charset="0"/>
              </a:rPr>
              <a:t>2  Caiaphas	Death	  Mt 26	(4)</a:t>
            </a:r>
          </a:p>
          <a:p>
            <a:pPr marL="0" marR="0">
              <a:lnSpc>
                <a:spcPts val="1200"/>
              </a:lnSpc>
              <a:spcBef>
                <a:spcPts val="0"/>
              </a:spcBef>
              <a:spcAft>
                <a:spcPts val="0"/>
              </a:spcAft>
            </a:pPr>
            <a:endParaRPr lang="en-US" sz="2400" dirty="0">
              <a:solidFill>
                <a:schemeClr val="bg1"/>
              </a:solidFill>
              <a:ea typeface="Cambria Math" panose="02040503050406030204" pitchFamily="18" charset="0"/>
            </a:endParaRPr>
          </a:p>
          <a:p>
            <a:pPr marL="0" marR="0">
              <a:lnSpc>
                <a:spcPts val="1200"/>
              </a:lnSpc>
              <a:spcBef>
                <a:spcPts val="0"/>
              </a:spcBef>
              <a:spcAft>
                <a:spcPts val="0"/>
              </a:spcAft>
            </a:pPr>
            <a:endParaRPr lang="en-US" sz="2400" dirty="0">
              <a:solidFill>
                <a:schemeClr val="bg1"/>
              </a:solidFill>
              <a:ea typeface="Cambria Math" panose="02040503050406030204" pitchFamily="18" charset="0"/>
            </a:endParaRPr>
          </a:p>
          <a:p>
            <a:pPr marR="0">
              <a:lnSpc>
                <a:spcPts val="1200"/>
              </a:lnSpc>
              <a:spcBef>
                <a:spcPts val="0"/>
              </a:spcBef>
              <a:spcAft>
                <a:spcPts val="0"/>
              </a:spcAft>
            </a:pPr>
            <a:r>
              <a:rPr lang="en-US" sz="2400" dirty="0">
                <a:solidFill>
                  <a:schemeClr val="bg1"/>
                </a:solidFill>
                <a:ea typeface="Cambria Math" panose="02040503050406030204" pitchFamily="18" charset="0"/>
              </a:rPr>
              <a:t>3  Sanhedrin	Death   	(3)  </a:t>
            </a:r>
          </a:p>
          <a:p>
            <a:pPr marL="457200" marR="0" indent="-457200">
              <a:lnSpc>
                <a:spcPts val="1200"/>
              </a:lnSpc>
              <a:spcBef>
                <a:spcPts val="0"/>
              </a:spcBef>
              <a:spcAft>
                <a:spcPts val="0"/>
              </a:spcAft>
              <a:buAutoNum type="arabicPlain" startAt="3"/>
            </a:pPr>
            <a:endParaRPr lang="en-US" sz="2400" dirty="0">
              <a:solidFill>
                <a:schemeClr val="bg1"/>
              </a:solidFill>
              <a:ea typeface="Cambria Math" panose="02040503050406030204" pitchFamily="18" charset="0"/>
            </a:endParaRPr>
          </a:p>
          <a:p>
            <a:pPr marL="457200" marR="0" indent="-457200">
              <a:lnSpc>
                <a:spcPts val="1200"/>
              </a:lnSpc>
              <a:spcBef>
                <a:spcPts val="0"/>
              </a:spcBef>
              <a:spcAft>
                <a:spcPts val="0"/>
              </a:spcAft>
              <a:buAutoNum type="arabicPlain" startAt="3"/>
            </a:pPr>
            <a:endParaRPr lang="en-US" sz="2400" dirty="0">
              <a:solidFill>
                <a:schemeClr val="bg1"/>
              </a:solidFill>
              <a:ea typeface="Cambria Math" panose="02040503050406030204" pitchFamily="18" charset="0"/>
            </a:endParaRPr>
          </a:p>
          <a:p>
            <a:pPr marL="457200" marR="0" indent="-457200">
              <a:lnSpc>
                <a:spcPts val="1200"/>
              </a:lnSpc>
              <a:spcBef>
                <a:spcPts val="0"/>
              </a:spcBef>
              <a:spcAft>
                <a:spcPts val="0"/>
              </a:spcAft>
              <a:buAutoNum type="arabicPlain" startAt="3"/>
            </a:pPr>
            <a:endParaRPr lang="en-US" sz="2400" dirty="0">
              <a:solidFill>
                <a:schemeClr val="bg1"/>
              </a:solidFill>
              <a:ea typeface="Cambria Math" panose="02040503050406030204" pitchFamily="18" charset="0"/>
            </a:endParaRPr>
          </a:p>
          <a:p>
            <a:pPr marL="0" marR="0">
              <a:lnSpc>
                <a:spcPts val="1200"/>
              </a:lnSpc>
              <a:spcBef>
                <a:spcPts val="0"/>
              </a:spcBef>
              <a:spcAft>
                <a:spcPts val="0"/>
              </a:spcAft>
            </a:pPr>
            <a:r>
              <a:rPr lang="en-US" sz="2400" b="1" dirty="0">
                <a:solidFill>
                  <a:schemeClr val="bg1"/>
                </a:solidFill>
                <a:ea typeface="Cambria Math" panose="02040503050406030204" pitchFamily="18" charset="0"/>
              </a:rPr>
              <a:t>Secular – Roman</a:t>
            </a:r>
          </a:p>
          <a:p>
            <a:pPr marL="0" marR="0">
              <a:lnSpc>
                <a:spcPts val="1200"/>
              </a:lnSpc>
              <a:spcBef>
                <a:spcPts val="0"/>
              </a:spcBef>
              <a:spcAft>
                <a:spcPts val="0"/>
              </a:spcAft>
            </a:pPr>
            <a:endParaRPr lang="en-US" sz="2400" dirty="0">
              <a:solidFill>
                <a:schemeClr val="bg1"/>
              </a:solidFill>
              <a:ea typeface="Cambria Math" panose="02040503050406030204" pitchFamily="18" charset="0"/>
            </a:endParaRPr>
          </a:p>
          <a:p>
            <a:pPr marL="0" marR="0">
              <a:lnSpc>
                <a:spcPts val="1200"/>
              </a:lnSpc>
              <a:spcBef>
                <a:spcPts val="0"/>
              </a:spcBef>
              <a:spcAft>
                <a:spcPts val="0"/>
              </a:spcAft>
            </a:pPr>
            <a:endParaRPr lang="en-US" sz="2400" dirty="0">
              <a:solidFill>
                <a:schemeClr val="bg1"/>
              </a:solidFill>
              <a:ea typeface="Cambria Math" panose="02040503050406030204" pitchFamily="18" charset="0"/>
            </a:endParaRPr>
          </a:p>
          <a:p>
            <a:pPr marL="0" marR="0">
              <a:lnSpc>
                <a:spcPts val="1200"/>
              </a:lnSpc>
              <a:spcBef>
                <a:spcPts val="0"/>
              </a:spcBef>
              <a:spcAft>
                <a:spcPts val="0"/>
              </a:spcAft>
            </a:pPr>
            <a:r>
              <a:rPr lang="en-US" sz="2400" dirty="0">
                <a:solidFill>
                  <a:schemeClr val="bg1"/>
                </a:solidFill>
                <a:ea typeface="Cambria Math" panose="02040503050406030204" pitchFamily="18" charset="0"/>
              </a:rPr>
              <a:t>4  Pilate	Not guilty  	(4)</a:t>
            </a:r>
          </a:p>
          <a:p>
            <a:pPr marL="0" marR="0">
              <a:lnSpc>
                <a:spcPts val="1200"/>
              </a:lnSpc>
              <a:spcBef>
                <a:spcPts val="0"/>
              </a:spcBef>
              <a:spcAft>
                <a:spcPts val="0"/>
              </a:spcAft>
            </a:pPr>
            <a:endParaRPr lang="en-US" sz="2400" dirty="0">
              <a:solidFill>
                <a:schemeClr val="bg1"/>
              </a:solidFill>
              <a:ea typeface="Cambria Math" panose="02040503050406030204" pitchFamily="18" charset="0"/>
            </a:endParaRPr>
          </a:p>
          <a:p>
            <a:pPr marL="0" marR="0">
              <a:lnSpc>
                <a:spcPts val="1200"/>
              </a:lnSpc>
              <a:spcBef>
                <a:spcPts val="0"/>
              </a:spcBef>
              <a:spcAft>
                <a:spcPts val="0"/>
              </a:spcAft>
            </a:pPr>
            <a:endParaRPr lang="en-US" sz="2400" i="1" dirty="0">
              <a:solidFill>
                <a:schemeClr val="bg1"/>
              </a:solidFill>
              <a:ea typeface="Cambria Math" panose="02040503050406030204" pitchFamily="18" charset="0"/>
            </a:endParaRPr>
          </a:p>
          <a:p>
            <a:pPr marL="0" marR="0">
              <a:lnSpc>
                <a:spcPts val="1200"/>
              </a:lnSpc>
              <a:spcBef>
                <a:spcPts val="0"/>
              </a:spcBef>
              <a:spcAft>
                <a:spcPts val="0"/>
              </a:spcAft>
            </a:pPr>
            <a:r>
              <a:rPr lang="en-US" sz="2400" i="1" dirty="0">
                <a:solidFill>
                  <a:schemeClr val="bg1"/>
                </a:solidFill>
                <a:ea typeface="Cambria Math" panose="02040503050406030204" pitchFamily="18" charset="0"/>
              </a:rPr>
              <a:t>5  Herod	Not guilty	(1)</a:t>
            </a:r>
          </a:p>
          <a:p>
            <a:pPr marL="0" marR="0">
              <a:lnSpc>
                <a:spcPts val="1200"/>
              </a:lnSpc>
              <a:spcBef>
                <a:spcPts val="0"/>
              </a:spcBef>
              <a:spcAft>
                <a:spcPts val="0"/>
              </a:spcAft>
            </a:pPr>
            <a:endParaRPr lang="en-US" sz="2400" dirty="0">
              <a:solidFill>
                <a:schemeClr val="bg1"/>
              </a:solidFill>
              <a:ea typeface="Cambria Math" panose="02040503050406030204" pitchFamily="18" charset="0"/>
            </a:endParaRPr>
          </a:p>
          <a:p>
            <a:pPr marL="0" marR="0">
              <a:lnSpc>
                <a:spcPts val="1200"/>
              </a:lnSpc>
              <a:spcBef>
                <a:spcPts val="0"/>
              </a:spcBef>
              <a:spcAft>
                <a:spcPts val="0"/>
              </a:spcAft>
            </a:pPr>
            <a:endParaRPr lang="en-US" sz="2400" dirty="0">
              <a:solidFill>
                <a:schemeClr val="bg1"/>
              </a:solidFill>
              <a:ea typeface="Cambria Math" panose="02040503050406030204" pitchFamily="18" charset="0"/>
            </a:endParaRPr>
          </a:p>
          <a:p>
            <a:pPr marL="0" marR="0">
              <a:lnSpc>
                <a:spcPts val="1200"/>
              </a:lnSpc>
              <a:spcBef>
                <a:spcPts val="0"/>
              </a:spcBef>
              <a:spcAft>
                <a:spcPts val="0"/>
              </a:spcAft>
            </a:pPr>
            <a:r>
              <a:rPr lang="en-US" sz="2400" dirty="0">
                <a:solidFill>
                  <a:schemeClr val="bg1"/>
                </a:solidFill>
                <a:ea typeface="Cambria Math" panose="02040503050406030204" pitchFamily="18" charset="0"/>
              </a:rPr>
              <a:t>6  Pilate	Not guilty	(4)</a:t>
            </a:r>
          </a:p>
          <a:p>
            <a:pPr marL="0" marR="0">
              <a:lnSpc>
                <a:spcPts val="1200"/>
              </a:lnSpc>
              <a:spcBef>
                <a:spcPts val="0"/>
              </a:spcBef>
              <a:spcAft>
                <a:spcPts val="0"/>
              </a:spcAft>
            </a:pPr>
            <a:endParaRPr lang="en-US" sz="2400" dirty="0">
              <a:solidFill>
                <a:schemeClr val="bg1"/>
              </a:solidFill>
              <a:ea typeface="Cambria Math" panose="02040503050406030204" pitchFamily="18" charset="0"/>
            </a:endParaRPr>
          </a:p>
          <a:p>
            <a:pPr marL="0" marR="0">
              <a:lnSpc>
                <a:spcPts val="1200"/>
              </a:lnSpc>
              <a:spcBef>
                <a:spcPts val="0"/>
              </a:spcBef>
              <a:spcAft>
                <a:spcPts val="0"/>
              </a:spcAft>
            </a:pPr>
            <a:endParaRPr lang="en-US" sz="2400" b="1" u="sng" dirty="0">
              <a:solidFill>
                <a:schemeClr val="bg1"/>
              </a:solidFill>
              <a:ea typeface="Cambria Math" panose="02040503050406030204" pitchFamily="18" charset="0"/>
            </a:endParaRPr>
          </a:p>
          <a:p>
            <a:pPr marL="0" marR="0">
              <a:lnSpc>
                <a:spcPts val="1200"/>
              </a:lnSpc>
              <a:spcBef>
                <a:spcPts val="0"/>
              </a:spcBef>
              <a:spcAft>
                <a:spcPts val="0"/>
              </a:spcAft>
            </a:pPr>
            <a:endParaRPr lang="en-US" sz="2400" b="1" u="sng" dirty="0">
              <a:solidFill>
                <a:schemeClr val="bg1"/>
              </a:solidFill>
              <a:ea typeface="Cambria Math" panose="02040503050406030204" pitchFamily="18" charset="0"/>
            </a:endParaRPr>
          </a:p>
          <a:p>
            <a:pPr marL="0" marR="0">
              <a:lnSpc>
                <a:spcPts val="1200"/>
              </a:lnSpc>
              <a:spcBef>
                <a:spcPts val="0"/>
              </a:spcBef>
              <a:spcAft>
                <a:spcPts val="0"/>
              </a:spcAft>
            </a:pPr>
            <a:r>
              <a:rPr lang="en-US" sz="2400" b="1" dirty="0">
                <a:solidFill>
                  <a:schemeClr val="bg1"/>
                </a:solidFill>
                <a:ea typeface="Cambria Math" panose="02040503050406030204" pitchFamily="18" charset="0"/>
              </a:rPr>
              <a:t>People –  Multitude </a:t>
            </a:r>
          </a:p>
          <a:p>
            <a:pPr marL="0" marR="0">
              <a:lnSpc>
                <a:spcPts val="1200"/>
              </a:lnSpc>
              <a:spcBef>
                <a:spcPts val="0"/>
              </a:spcBef>
              <a:spcAft>
                <a:spcPts val="0"/>
              </a:spcAft>
            </a:pPr>
            <a:endParaRPr lang="en-US" sz="2400" dirty="0">
              <a:solidFill>
                <a:schemeClr val="bg1"/>
              </a:solidFill>
              <a:ea typeface="Cambria Math" panose="02040503050406030204" pitchFamily="18" charset="0"/>
            </a:endParaRPr>
          </a:p>
          <a:p>
            <a:pPr marL="0" marR="0">
              <a:lnSpc>
                <a:spcPts val="1200"/>
              </a:lnSpc>
              <a:spcBef>
                <a:spcPts val="0"/>
              </a:spcBef>
              <a:spcAft>
                <a:spcPts val="0"/>
              </a:spcAft>
            </a:pPr>
            <a:endParaRPr lang="en-US" sz="2400" dirty="0">
              <a:solidFill>
                <a:schemeClr val="bg1"/>
              </a:solidFill>
              <a:ea typeface="Cambria Math" panose="02040503050406030204" pitchFamily="18" charset="0"/>
            </a:endParaRPr>
          </a:p>
          <a:p>
            <a:pPr marL="457200" marR="0" indent="-457200">
              <a:lnSpc>
                <a:spcPts val="1200"/>
              </a:lnSpc>
              <a:spcBef>
                <a:spcPts val="0"/>
              </a:spcBef>
              <a:spcAft>
                <a:spcPts val="0"/>
              </a:spcAft>
              <a:buAutoNum type="arabicPlain" startAt="7"/>
            </a:pPr>
            <a:r>
              <a:rPr lang="en-US" sz="2400" dirty="0">
                <a:solidFill>
                  <a:schemeClr val="bg1"/>
                </a:solidFill>
                <a:ea typeface="Cambria Math" panose="02040503050406030204" pitchFamily="18" charset="0"/>
              </a:rPr>
              <a:t>People	Guilty		(4)</a:t>
            </a:r>
          </a:p>
          <a:p>
            <a:pPr marL="457200" marR="0" indent="-457200">
              <a:lnSpc>
                <a:spcPts val="1200"/>
              </a:lnSpc>
              <a:spcBef>
                <a:spcPts val="0"/>
              </a:spcBef>
              <a:spcAft>
                <a:spcPts val="0"/>
              </a:spcAft>
              <a:buAutoNum type="arabicPlain" startAt="7"/>
            </a:pPr>
            <a:endParaRPr lang="en-US" sz="2400" dirty="0">
              <a:solidFill>
                <a:schemeClr val="bg1"/>
              </a:solidFill>
            </a:endParaRPr>
          </a:p>
        </p:txBody>
      </p:sp>
      <p:sp>
        <p:nvSpPr>
          <p:cNvPr id="7" name="TextBox 6">
            <a:extLst>
              <a:ext uri="{FF2B5EF4-FFF2-40B4-BE49-F238E27FC236}">
                <a16:creationId xmlns:a16="http://schemas.microsoft.com/office/drawing/2014/main" id="{671D5AF4-D87B-5A3B-BC99-38E180F17D80}"/>
              </a:ext>
            </a:extLst>
          </p:cNvPr>
          <p:cNvSpPr txBox="1"/>
          <p:nvPr/>
        </p:nvSpPr>
        <p:spPr>
          <a:xfrm>
            <a:off x="3045460" y="14327"/>
            <a:ext cx="6101080" cy="584775"/>
          </a:xfrm>
          <a:prstGeom prst="rect">
            <a:avLst/>
          </a:prstGeom>
          <a:noFill/>
        </p:spPr>
        <p:txBody>
          <a:bodyPr wrap="square">
            <a:spAutoFit/>
          </a:bodyPr>
          <a:lstStyle/>
          <a:p>
            <a:r>
              <a:rPr lang="en-US" sz="3200" dirty="0">
                <a:solidFill>
                  <a:schemeClr val="bg1"/>
                </a:solidFill>
              </a:rPr>
              <a:t>Jesus’ Last Day, Persecution (part 2)</a:t>
            </a:r>
            <a:endParaRPr lang="en-US" sz="3200" dirty="0"/>
          </a:p>
        </p:txBody>
      </p:sp>
    </p:spTree>
    <p:extLst>
      <p:ext uri="{BB962C8B-B14F-4D97-AF65-F5344CB8AC3E}">
        <p14:creationId xmlns:p14="http://schemas.microsoft.com/office/powerpoint/2010/main" val="13738056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11696</TotalTime>
  <Words>289</Words>
  <Application>Microsoft Office PowerPoint</Application>
  <PresentationFormat>Widescreen</PresentationFormat>
  <Paragraphs>95</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Fellowship Church Sunday School  Aug – Oct 2022, Our Lord Jesus Christ  The Gospel of Matthew  Today – Turn to Matthew 27   Jesus’ Last Day, Persecution (part 2)   taught by:  Bill Heath</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Fellowship Church Sunday School  Jan – May 2022 Acts of the Apostles  Today – Turn to Acts 1</dc:title>
  <dc:creator>William Heath</dc:creator>
  <cp:lastModifiedBy>Bill</cp:lastModifiedBy>
  <cp:revision>195</cp:revision>
  <cp:lastPrinted>2022-10-30T00:32:09Z</cp:lastPrinted>
  <dcterms:created xsi:type="dcterms:W3CDTF">2021-12-26T22:17:50Z</dcterms:created>
  <dcterms:modified xsi:type="dcterms:W3CDTF">2022-10-30T00:32:36Z</dcterms:modified>
</cp:coreProperties>
</file>