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2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7CFA4-DC00-486E-BCBE-313FAE897633}" v="313" dt="2022-11-06T02:26:03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7F27CFA4-DC00-486E-BCBE-313FAE897633}"/>
    <pc:docChg chg="undo custSel addSld delSld modSld modSection">
      <pc:chgData name="Bill" userId="e5502471a9019beb" providerId="LiveId" clId="{7F27CFA4-DC00-486E-BCBE-313FAE897633}" dt="2022-11-06T03:02:27.327" v="4083" actId="20577"/>
      <pc:docMkLst>
        <pc:docMk/>
      </pc:docMkLst>
      <pc:sldChg chg="modSp">
        <pc:chgData name="Bill" userId="e5502471a9019beb" providerId="LiveId" clId="{7F27CFA4-DC00-486E-BCBE-313FAE897633}" dt="2022-11-06T02:26:03.880" v="3920" actId="6549"/>
        <pc:sldMkLst>
          <pc:docMk/>
          <pc:sldMk cId="1657442728" sldId="256"/>
        </pc:sldMkLst>
        <pc:spChg chg="mod">
          <ac:chgData name="Bill" userId="e5502471a9019beb" providerId="LiveId" clId="{7F27CFA4-DC00-486E-BCBE-313FAE897633}" dt="2022-11-06T02:26:03.880" v="3920" actId="6549"/>
          <ac:spMkLst>
            <pc:docMk/>
            <pc:sldMk cId="1657442728" sldId="256"/>
            <ac:spMk id="2" creationId="{CC1912F7-3EA2-4396-8A5E-275ED1B3D3C5}"/>
          </ac:spMkLst>
        </pc:spChg>
      </pc:sldChg>
      <pc:sldChg chg="addSp delSp modSp mod">
        <pc:chgData name="Bill" userId="e5502471a9019beb" providerId="LiveId" clId="{7F27CFA4-DC00-486E-BCBE-313FAE897633}" dt="2022-11-06T03:02:27.327" v="4083" actId="20577"/>
        <pc:sldMkLst>
          <pc:docMk/>
          <pc:sldMk cId="1373805629" sldId="282"/>
        </pc:sldMkLst>
        <pc:spChg chg="mod">
          <ac:chgData name="Bill" userId="e5502471a9019beb" providerId="LiveId" clId="{7F27CFA4-DC00-486E-BCBE-313FAE897633}" dt="2022-11-06T03:02:27.327" v="4083" actId="20577"/>
          <ac:spMkLst>
            <pc:docMk/>
            <pc:sldMk cId="1373805629" sldId="282"/>
            <ac:spMk id="2" creationId="{45F70FFF-B911-BB6B-A92E-C095E688D24D}"/>
          </ac:spMkLst>
        </pc:spChg>
        <pc:spChg chg="mod">
          <ac:chgData name="Bill" userId="e5502471a9019beb" providerId="LiveId" clId="{7F27CFA4-DC00-486E-BCBE-313FAE897633}" dt="2022-11-06T02:46:33.309" v="4047" actId="20577"/>
          <ac:spMkLst>
            <pc:docMk/>
            <pc:sldMk cId="1373805629" sldId="282"/>
            <ac:spMk id="5" creationId="{5028C80F-547A-88DE-D2CF-5DDA87457928}"/>
          </ac:spMkLst>
        </pc:spChg>
        <pc:spChg chg="mod">
          <ac:chgData name="Bill" userId="e5502471a9019beb" providerId="LiveId" clId="{7F27CFA4-DC00-486E-BCBE-313FAE897633}" dt="2022-11-06T02:26:29.623" v="3961" actId="6549"/>
          <ac:spMkLst>
            <pc:docMk/>
            <pc:sldMk cId="1373805629" sldId="282"/>
            <ac:spMk id="7" creationId="{671D5AF4-D87B-5A3B-BC99-38E180F17D80}"/>
          </ac:spMkLst>
        </pc:spChg>
        <pc:spChg chg="add del mod">
          <ac:chgData name="Bill" userId="e5502471a9019beb" providerId="LiveId" clId="{7F27CFA4-DC00-486E-BCBE-313FAE897633}" dt="2022-11-04T01:37:59.472" v="1262" actId="478"/>
          <ac:spMkLst>
            <pc:docMk/>
            <pc:sldMk cId="1373805629" sldId="282"/>
            <ac:spMk id="8" creationId="{DDA78D8F-C604-9B4B-C14A-19E771633398}"/>
          </ac:spMkLst>
        </pc:spChg>
        <pc:graphicFrameChg chg="add del mod">
          <ac:chgData name="Bill" userId="e5502471a9019beb" providerId="LiveId" clId="{7F27CFA4-DC00-486E-BCBE-313FAE897633}" dt="2022-11-04T01:49:12.412" v="1513" actId="478"/>
          <ac:graphicFrameMkLst>
            <pc:docMk/>
            <pc:sldMk cId="1373805629" sldId="282"/>
            <ac:graphicFrameMk id="15" creationId="{8BC90A2B-B96F-DA67-B59C-A122B92E18AA}"/>
          </ac:graphicFrameMkLst>
        </pc:graphicFrameChg>
        <pc:graphicFrameChg chg="add del mod">
          <ac:chgData name="Bill" userId="e5502471a9019beb" providerId="LiveId" clId="{7F27CFA4-DC00-486E-BCBE-313FAE897633}" dt="2022-11-04T01:49:08.347" v="1512" actId="478"/>
          <ac:graphicFrameMkLst>
            <pc:docMk/>
            <pc:sldMk cId="1373805629" sldId="282"/>
            <ac:graphicFrameMk id="16" creationId="{5ECD09D5-2AE3-F8B9-29A2-BFD8BBEC6AAE}"/>
          </ac:graphicFrameMkLst>
        </pc:graphicFrameChg>
        <pc:picChg chg="add del mod">
          <ac:chgData name="Bill" userId="e5502471a9019beb" providerId="LiveId" clId="{7F27CFA4-DC00-486E-BCBE-313FAE897633}" dt="2022-11-04T01:37:59.472" v="1262" actId="478"/>
          <ac:picMkLst>
            <pc:docMk/>
            <pc:sldMk cId="1373805629" sldId="282"/>
            <ac:picMk id="4" creationId="{4E53D796-F2BF-7103-E8CC-D3F7FCA08D57}"/>
          </ac:picMkLst>
        </pc:picChg>
        <pc:picChg chg="add del mod">
          <ac:chgData name="Bill" userId="e5502471a9019beb" providerId="LiveId" clId="{7F27CFA4-DC00-486E-BCBE-313FAE897633}" dt="2022-11-04T01:39:32.659" v="1279" actId="478"/>
          <ac:picMkLst>
            <pc:docMk/>
            <pc:sldMk cId="1373805629" sldId="282"/>
            <ac:picMk id="10" creationId="{88D296EC-8F4A-1F33-F948-4AF897A6A5D0}"/>
          </ac:picMkLst>
        </pc:picChg>
        <pc:picChg chg="add del mod">
          <ac:chgData name="Bill" userId="e5502471a9019beb" providerId="LiveId" clId="{7F27CFA4-DC00-486E-BCBE-313FAE897633}" dt="2022-11-04T01:39:58.398" v="1280" actId="21"/>
          <ac:picMkLst>
            <pc:docMk/>
            <pc:sldMk cId="1373805629" sldId="282"/>
            <ac:picMk id="12" creationId="{D25854DE-3966-CBA0-0A65-B0ECBFC812EB}"/>
          </ac:picMkLst>
        </pc:picChg>
        <pc:picChg chg="add del">
          <ac:chgData name="Bill" userId="e5502471a9019beb" providerId="LiveId" clId="{7F27CFA4-DC00-486E-BCBE-313FAE897633}" dt="2022-11-04T01:49:00.197" v="1511" actId="478"/>
          <ac:picMkLst>
            <pc:docMk/>
            <pc:sldMk cId="1373805629" sldId="282"/>
            <ac:picMk id="14" creationId="{869CDF8D-5F00-6ED0-E189-31645029B0CD}"/>
          </ac:picMkLst>
        </pc:picChg>
        <pc:picChg chg="add del">
          <ac:chgData name="Bill" userId="e5502471a9019beb" providerId="LiveId" clId="{7F27CFA4-DC00-486E-BCBE-313FAE897633}" dt="2022-11-04T01:51:52.021" v="1517" actId="478"/>
          <ac:picMkLst>
            <pc:docMk/>
            <pc:sldMk cId="1373805629" sldId="282"/>
            <ac:picMk id="18" creationId="{5274E2BD-C983-6E00-2448-658783FC3534}"/>
          </ac:picMkLst>
        </pc:picChg>
        <pc:picChg chg="add del mod">
          <ac:chgData name="Bill" userId="e5502471a9019beb" providerId="LiveId" clId="{7F27CFA4-DC00-486E-BCBE-313FAE897633}" dt="2022-11-04T01:54:15.920" v="1535" actId="478"/>
          <ac:picMkLst>
            <pc:docMk/>
            <pc:sldMk cId="1373805629" sldId="282"/>
            <ac:picMk id="20" creationId="{BA4E4221-2D42-4E24-9F02-FE95CAEA1D53}"/>
          </ac:picMkLst>
        </pc:picChg>
      </pc:sldChg>
      <pc:sldChg chg="addSp delSp modSp mod">
        <pc:chgData name="Bill" userId="e5502471a9019beb" providerId="LiveId" clId="{7F27CFA4-DC00-486E-BCBE-313FAE897633}" dt="2022-11-06T02:26:57.996" v="3975" actId="1076"/>
        <pc:sldMkLst>
          <pc:docMk/>
          <pc:sldMk cId="3342200449" sldId="284"/>
        </pc:sldMkLst>
        <pc:spChg chg="add mod">
          <ac:chgData name="Bill" userId="e5502471a9019beb" providerId="LiveId" clId="{7F27CFA4-DC00-486E-BCBE-313FAE897633}" dt="2022-11-06T02:26:57.996" v="3975" actId="1076"/>
          <ac:spMkLst>
            <pc:docMk/>
            <pc:sldMk cId="3342200449" sldId="284"/>
            <ac:spMk id="4" creationId="{C249B9D6-D011-C23E-A9F0-ADA5608911EA}"/>
          </ac:spMkLst>
        </pc:spChg>
        <pc:spChg chg="add del mod">
          <ac:chgData name="Bill" userId="e5502471a9019beb" providerId="LiveId" clId="{7F27CFA4-DC00-486E-BCBE-313FAE897633}" dt="2022-11-05T14:16:01.441" v="2662" actId="478"/>
          <ac:spMkLst>
            <pc:docMk/>
            <pc:sldMk cId="3342200449" sldId="284"/>
            <ac:spMk id="6" creationId="{C9EE9BF0-51ED-A515-1952-8B1D32D94F02}"/>
          </ac:spMkLst>
        </pc:spChg>
        <pc:spChg chg="add mod ord">
          <ac:chgData name="Bill" userId="e5502471a9019beb" providerId="LiveId" clId="{7F27CFA4-DC00-486E-BCBE-313FAE897633}" dt="2022-11-06T01:42:40.239" v="3798" actId="688"/>
          <ac:spMkLst>
            <pc:docMk/>
            <pc:sldMk cId="3342200449" sldId="284"/>
            <ac:spMk id="13" creationId="{7046BB3A-ED2C-7220-959E-A0FFE1B4F785}"/>
          </ac:spMkLst>
        </pc:spChg>
        <pc:spChg chg="add mod ord">
          <ac:chgData name="Bill" userId="e5502471a9019beb" providerId="LiveId" clId="{7F27CFA4-DC00-486E-BCBE-313FAE897633}" dt="2022-11-06T01:41:33.837" v="3791" actId="1036"/>
          <ac:spMkLst>
            <pc:docMk/>
            <pc:sldMk cId="3342200449" sldId="284"/>
            <ac:spMk id="14" creationId="{536E0CCE-8209-0954-D37E-D0193F8CDB18}"/>
          </ac:spMkLst>
        </pc:spChg>
        <pc:spChg chg="del">
          <ac:chgData name="Bill" userId="e5502471a9019beb" providerId="LiveId" clId="{7F27CFA4-DC00-486E-BCBE-313FAE897633}" dt="2022-11-04T01:17:15.755" v="1235" actId="478"/>
          <ac:spMkLst>
            <pc:docMk/>
            <pc:sldMk cId="3342200449" sldId="284"/>
            <ac:spMk id="15" creationId="{3CA35CE9-8CF7-3359-979E-B98DB2E74524}"/>
          </ac:spMkLst>
        </pc:spChg>
        <pc:spChg chg="add mod ord">
          <ac:chgData name="Bill" userId="e5502471a9019beb" providerId="LiveId" clId="{7F27CFA4-DC00-486E-BCBE-313FAE897633}" dt="2022-11-06T01:42:57.169" v="3799" actId="14100"/>
          <ac:spMkLst>
            <pc:docMk/>
            <pc:sldMk cId="3342200449" sldId="284"/>
            <ac:spMk id="15" creationId="{5BBD722A-03A9-9E13-CED2-9545068E9A02}"/>
          </ac:spMkLst>
        </pc:spChg>
        <pc:spChg chg="del">
          <ac:chgData name="Bill" userId="e5502471a9019beb" providerId="LiveId" clId="{7F27CFA4-DC00-486E-BCBE-313FAE897633}" dt="2022-11-04T01:17:21.984" v="1238" actId="478"/>
          <ac:spMkLst>
            <pc:docMk/>
            <pc:sldMk cId="3342200449" sldId="284"/>
            <ac:spMk id="16" creationId="{D3B7EA91-49AA-1038-E1A6-DC5523D7541C}"/>
          </ac:spMkLst>
        </pc:spChg>
        <pc:spChg chg="add mod ord">
          <ac:chgData name="Bill" userId="e5502471a9019beb" providerId="LiveId" clId="{7F27CFA4-DC00-486E-BCBE-313FAE897633}" dt="2022-11-06T01:40:48.426" v="3779" actId="1076"/>
          <ac:spMkLst>
            <pc:docMk/>
            <pc:sldMk cId="3342200449" sldId="284"/>
            <ac:spMk id="16" creationId="{D5081F61-DA6D-DF39-1EB5-39C816821CC4}"/>
          </ac:spMkLst>
        </pc:spChg>
        <pc:spChg chg="del">
          <ac:chgData name="Bill" userId="e5502471a9019beb" providerId="LiveId" clId="{7F27CFA4-DC00-486E-BCBE-313FAE897633}" dt="2022-11-04T01:17:20.441" v="1237" actId="478"/>
          <ac:spMkLst>
            <pc:docMk/>
            <pc:sldMk cId="3342200449" sldId="284"/>
            <ac:spMk id="17" creationId="{6E4E1607-F9F3-FE51-4E91-87F0FC105860}"/>
          </ac:spMkLst>
        </pc:spChg>
        <pc:spChg chg="del">
          <ac:chgData name="Bill" userId="e5502471a9019beb" providerId="LiveId" clId="{7F27CFA4-DC00-486E-BCBE-313FAE897633}" dt="2022-11-04T01:17:13.385" v="1234" actId="478"/>
          <ac:spMkLst>
            <pc:docMk/>
            <pc:sldMk cId="3342200449" sldId="284"/>
            <ac:spMk id="19" creationId="{A8C2BA1B-B640-5B20-8674-0C90281C345B}"/>
          </ac:spMkLst>
        </pc:spChg>
        <pc:spChg chg="del">
          <ac:chgData name="Bill" userId="e5502471a9019beb" providerId="LiveId" clId="{7F27CFA4-DC00-486E-BCBE-313FAE897633}" dt="2022-11-04T01:18:12.877" v="1246" actId="478"/>
          <ac:spMkLst>
            <pc:docMk/>
            <pc:sldMk cId="3342200449" sldId="284"/>
            <ac:spMk id="20" creationId="{F8DC16BB-68C5-6E67-1FAC-6CF84924CDC4}"/>
          </ac:spMkLst>
        </pc:spChg>
        <pc:spChg chg="del mod">
          <ac:chgData name="Bill" userId="e5502471a9019beb" providerId="LiveId" clId="{7F27CFA4-DC00-486E-BCBE-313FAE897633}" dt="2022-11-05T14:13:42.815" v="2649" actId="478"/>
          <ac:spMkLst>
            <pc:docMk/>
            <pc:sldMk cId="3342200449" sldId="284"/>
            <ac:spMk id="21" creationId="{3BF5FB46-8FDA-DBC7-B033-674E91B47015}"/>
          </ac:spMkLst>
        </pc:spChg>
        <pc:spChg chg="del">
          <ac:chgData name="Bill" userId="e5502471a9019beb" providerId="LiveId" clId="{7F27CFA4-DC00-486E-BCBE-313FAE897633}" dt="2022-11-04T01:18:08.412" v="1245" actId="478"/>
          <ac:spMkLst>
            <pc:docMk/>
            <pc:sldMk cId="3342200449" sldId="284"/>
            <ac:spMk id="22" creationId="{C55805A2-28B4-9079-94C3-D877D43936AD}"/>
          </ac:spMkLst>
        </pc:spChg>
        <pc:spChg chg="del">
          <ac:chgData name="Bill" userId="e5502471a9019beb" providerId="LiveId" clId="{7F27CFA4-DC00-486E-BCBE-313FAE897633}" dt="2022-11-04T01:17:18.340" v="1236" actId="478"/>
          <ac:spMkLst>
            <pc:docMk/>
            <pc:sldMk cId="3342200449" sldId="284"/>
            <ac:spMk id="25" creationId="{651FB005-9A97-D0DC-B8B0-D22F03A8A712}"/>
          </ac:spMkLst>
        </pc:spChg>
        <pc:picChg chg="add mod modCrop">
          <ac:chgData name="Bill" userId="e5502471a9019beb" providerId="LiveId" clId="{7F27CFA4-DC00-486E-BCBE-313FAE897633}" dt="2022-11-06T01:43:20.317" v="3802" actId="1076"/>
          <ac:picMkLst>
            <pc:docMk/>
            <pc:sldMk cId="3342200449" sldId="284"/>
            <ac:picMk id="2" creationId="{F488700C-B019-F86A-51D1-AA8D3E80D6D1}"/>
          </ac:picMkLst>
        </pc:picChg>
        <pc:picChg chg="add mod">
          <ac:chgData name="Bill" userId="e5502471a9019beb" providerId="LiveId" clId="{7F27CFA4-DC00-486E-BCBE-313FAE897633}" dt="2022-11-06T01:43:14.393" v="3801" actId="1076"/>
          <ac:picMkLst>
            <pc:docMk/>
            <pc:sldMk cId="3342200449" sldId="284"/>
            <ac:picMk id="3" creationId="{94AF85A3-01DB-9FA2-B0B0-6ED31084ACB5}"/>
          </ac:picMkLst>
        </pc:picChg>
        <pc:picChg chg="add del mod">
          <ac:chgData name="Bill" userId="e5502471a9019beb" providerId="LiveId" clId="{7F27CFA4-DC00-486E-BCBE-313FAE897633}" dt="2022-11-05T19:13:46.284" v="3512" actId="478"/>
          <ac:picMkLst>
            <pc:docMk/>
            <pc:sldMk cId="3342200449" sldId="284"/>
            <ac:picMk id="5" creationId="{50AF2243-4961-BDB8-BAD6-B5ECA41D6448}"/>
          </ac:picMkLst>
        </pc:picChg>
        <pc:picChg chg="add del mod">
          <ac:chgData name="Bill" userId="e5502471a9019beb" providerId="LiveId" clId="{7F27CFA4-DC00-486E-BCBE-313FAE897633}" dt="2022-11-05T19:13:39.975" v="3510" actId="478"/>
          <ac:picMkLst>
            <pc:docMk/>
            <pc:sldMk cId="3342200449" sldId="284"/>
            <ac:picMk id="6" creationId="{193708C5-CBCC-0680-5AC2-DB7D884BE87E}"/>
          </ac:picMkLst>
        </pc:picChg>
        <pc:picChg chg="add del">
          <ac:chgData name="Bill" userId="e5502471a9019beb" providerId="LiveId" clId="{7F27CFA4-DC00-486E-BCBE-313FAE897633}" dt="2022-11-05T19:13:44.805" v="3511" actId="478"/>
          <ac:picMkLst>
            <pc:docMk/>
            <pc:sldMk cId="3342200449" sldId="284"/>
            <ac:picMk id="8" creationId="{A2909A14-308F-159C-6BC4-6E1CEFCAC6E1}"/>
          </ac:picMkLst>
        </pc:picChg>
        <pc:picChg chg="add del mod">
          <ac:chgData name="Bill" userId="e5502471a9019beb" providerId="LiveId" clId="{7F27CFA4-DC00-486E-BCBE-313FAE897633}" dt="2022-11-05T20:55:36.736" v="3694" actId="478"/>
          <ac:picMkLst>
            <pc:docMk/>
            <pc:sldMk cId="3342200449" sldId="284"/>
            <ac:picMk id="10" creationId="{F658EC20-1122-FF9C-9DE6-08FEC032F01E}"/>
          </ac:picMkLst>
        </pc:picChg>
        <pc:picChg chg="add mod">
          <ac:chgData name="Bill" userId="e5502471a9019beb" providerId="LiveId" clId="{7F27CFA4-DC00-486E-BCBE-313FAE897633}" dt="2022-11-06T01:43:26.226" v="3803" actId="1076"/>
          <ac:picMkLst>
            <pc:docMk/>
            <pc:sldMk cId="3342200449" sldId="284"/>
            <ac:picMk id="12" creationId="{6A88EFFB-E406-E931-BB14-C6C861ABC88F}"/>
          </ac:picMkLst>
        </pc:picChg>
        <pc:picChg chg="del">
          <ac:chgData name="Bill" userId="e5502471a9019beb" providerId="LiveId" clId="{7F27CFA4-DC00-486E-BCBE-313FAE897633}" dt="2022-11-04T01:17:07.862" v="1233" actId="478"/>
          <ac:picMkLst>
            <pc:docMk/>
            <pc:sldMk cId="3342200449" sldId="284"/>
            <ac:picMk id="14" creationId="{FA6B9E50-76D6-8902-B2EF-EFC5274323BD}"/>
          </ac:picMkLst>
        </pc:picChg>
        <pc:picChg chg="add del mod">
          <ac:chgData name="Bill" userId="e5502471a9019beb" providerId="LiveId" clId="{7F27CFA4-DC00-486E-BCBE-313FAE897633}" dt="2022-11-05T20:55:40.471" v="3696" actId="478"/>
          <ac:picMkLst>
            <pc:docMk/>
            <pc:sldMk cId="3342200449" sldId="284"/>
            <ac:picMk id="18" creationId="{5A7BCF1A-672E-53CC-5956-B7D914CF6612}"/>
          </ac:picMkLst>
        </pc:picChg>
        <pc:picChg chg="add del mod">
          <ac:chgData name="Bill" userId="e5502471a9019beb" providerId="LiveId" clId="{7F27CFA4-DC00-486E-BCBE-313FAE897633}" dt="2022-11-05T20:55:39.084" v="3695" actId="478"/>
          <ac:picMkLst>
            <pc:docMk/>
            <pc:sldMk cId="3342200449" sldId="284"/>
            <ac:picMk id="20" creationId="{312B3327-2F1F-4D94-E302-DF08597A5061}"/>
          </ac:picMkLst>
        </pc:picChg>
        <pc:picChg chg="add mod">
          <ac:chgData name="Bill" userId="e5502471a9019beb" providerId="LiveId" clId="{7F27CFA4-DC00-486E-BCBE-313FAE897633}" dt="2022-11-06T01:41:12.259" v="3781" actId="1076"/>
          <ac:picMkLst>
            <pc:docMk/>
            <pc:sldMk cId="3342200449" sldId="284"/>
            <ac:picMk id="22" creationId="{F2ACB6D4-7E80-7F77-FA61-301980AA3DBD}"/>
          </ac:picMkLst>
        </pc:picChg>
        <pc:picChg chg="add mod">
          <ac:chgData name="Bill" userId="e5502471a9019beb" providerId="LiveId" clId="{7F27CFA4-DC00-486E-BCBE-313FAE897633}" dt="2022-11-06T01:40:35.871" v="3778" actId="1076"/>
          <ac:picMkLst>
            <pc:docMk/>
            <pc:sldMk cId="3342200449" sldId="284"/>
            <ac:picMk id="24" creationId="{3AB249F2-F8FC-7526-82ED-640777EE6C5D}"/>
          </ac:picMkLst>
        </pc:picChg>
        <pc:picChg chg="del">
          <ac:chgData name="Bill" userId="e5502471a9019beb" providerId="LiveId" clId="{7F27CFA4-DC00-486E-BCBE-313FAE897633}" dt="2022-11-04T01:17:31.458" v="1240" actId="478"/>
          <ac:picMkLst>
            <pc:docMk/>
            <pc:sldMk cId="3342200449" sldId="284"/>
            <ac:picMk id="24" creationId="{733AEA8D-B926-FC39-F5BF-C03F15C28B6A}"/>
          </ac:picMkLst>
        </pc:picChg>
        <pc:picChg chg="add del mod">
          <ac:chgData name="Bill" userId="e5502471a9019beb" providerId="LiveId" clId="{7F27CFA4-DC00-486E-BCBE-313FAE897633}" dt="2022-11-05T19:14:03.422" v="3514" actId="478"/>
          <ac:picMkLst>
            <pc:docMk/>
            <pc:sldMk cId="3342200449" sldId="284"/>
            <ac:picMk id="1026" creationId="{24572349-E1CE-6D1B-A4DC-F8BEEC34BF18}"/>
          </ac:picMkLst>
        </pc:picChg>
        <pc:picChg chg="del mod">
          <ac:chgData name="Bill" userId="e5502471a9019beb" providerId="LiveId" clId="{7F27CFA4-DC00-486E-BCBE-313FAE897633}" dt="2022-11-05T14:13:39.124" v="2648" actId="478"/>
          <ac:picMkLst>
            <pc:docMk/>
            <pc:sldMk cId="3342200449" sldId="284"/>
            <ac:picMk id="1032" creationId="{E1107635-F4DE-356B-0A86-01A6DFEB0D99}"/>
          </ac:picMkLst>
        </pc:picChg>
        <pc:picChg chg="del">
          <ac:chgData name="Bill" userId="e5502471a9019beb" providerId="LiveId" clId="{7F27CFA4-DC00-486E-BCBE-313FAE897633}" dt="2022-11-04T01:17:25.609" v="1239" actId="478"/>
          <ac:picMkLst>
            <pc:docMk/>
            <pc:sldMk cId="3342200449" sldId="284"/>
            <ac:picMk id="1034" creationId="{1961D1D6-BF6B-6352-E249-CFC1FBF0097B}"/>
          </ac:picMkLst>
        </pc:picChg>
      </pc:sldChg>
      <pc:sldChg chg="delSp del mod">
        <pc:chgData name="Bill" userId="e5502471a9019beb" providerId="LiveId" clId="{7F27CFA4-DC00-486E-BCBE-313FAE897633}" dt="2022-11-04T01:18:57.685" v="1249" actId="2696"/>
        <pc:sldMkLst>
          <pc:docMk/>
          <pc:sldMk cId="637524556" sldId="285"/>
        </pc:sldMkLst>
        <pc:picChg chg="del">
          <ac:chgData name="Bill" userId="e5502471a9019beb" providerId="LiveId" clId="{7F27CFA4-DC00-486E-BCBE-313FAE897633}" dt="2022-11-04T01:00:51.056" v="1226" actId="478"/>
          <ac:picMkLst>
            <pc:docMk/>
            <pc:sldMk cId="637524556" sldId="285"/>
            <ac:picMk id="2" creationId="{0A0900A0-C629-FD31-72D4-A82E0BACE64B}"/>
          </ac:picMkLst>
        </pc:picChg>
        <pc:picChg chg="del">
          <ac:chgData name="Bill" userId="e5502471a9019beb" providerId="LiveId" clId="{7F27CFA4-DC00-486E-BCBE-313FAE897633}" dt="2022-11-04T01:16:53.376" v="1231" actId="478"/>
          <ac:picMkLst>
            <pc:docMk/>
            <pc:sldMk cId="637524556" sldId="285"/>
            <ac:picMk id="3" creationId="{A327CB7D-9D84-EC66-B4DC-293EA9817EEC}"/>
          </ac:picMkLst>
        </pc:picChg>
        <pc:picChg chg="del">
          <ac:chgData name="Bill" userId="e5502471a9019beb" providerId="LiveId" clId="{7F27CFA4-DC00-486E-BCBE-313FAE897633}" dt="2022-11-04T01:16:42.089" v="1227" actId="478"/>
          <ac:picMkLst>
            <pc:docMk/>
            <pc:sldMk cId="637524556" sldId="285"/>
            <ac:picMk id="7" creationId="{27F77724-B86C-7A23-D7B8-C5EC402204FB}"/>
          </ac:picMkLst>
        </pc:picChg>
        <pc:picChg chg="del">
          <ac:chgData name="Bill" userId="e5502471a9019beb" providerId="LiveId" clId="{7F27CFA4-DC00-486E-BCBE-313FAE897633}" dt="2022-11-04T01:16:54.525" v="1232" actId="478"/>
          <ac:picMkLst>
            <pc:docMk/>
            <pc:sldMk cId="637524556" sldId="285"/>
            <ac:picMk id="8" creationId="{FA3CF93F-9AAF-1F26-41D2-3FC8E1C2E9F5}"/>
          </ac:picMkLst>
        </pc:picChg>
        <pc:picChg chg="del">
          <ac:chgData name="Bill" userId="e5502471a9019beb" providerId="LiveId" clId="{7F27CFA4-DC00-486E-BCBE-313FAE897633}" dt="2022-11-04T01:16:46.789" v="1228" actId="478"/>
          <ac:picMkLst>
            <pc:docMk/>
            <pc:sldMk cId="637524556" sldId="285"/>
            <ac:picMk id="11" creationId="{66980BEB-E14F-6FAA-A0CF-47F1CB7B99E8}"/>
          </ac:picMkLst>
        </pc:picChg>
        <pc:picChg chg="del">
          <ac:chgData name="Bill" userId="e5502471a9019beb" providerId="LiveId" clId="{7F27CFA4-DC00-486E-BCBE-313FAE897633}" dt="2022-11-04T01:16:48.294" v="1229" actId="478"/>
          <ac:picMkLst>
            <pc:docMk/>
            <pc:sldMk cId="637524556" sldId="285"/>
            <ac:picMk id="14" creationId="{02A226B5-546A-5514-F207-50977431C5CC}"/>
          </ac:picMkLst>
        </pc:picChg>
        <pc:picChg chg="del">
          <ac:chgData name="Bill" userId="e5502471a9019beb" providerId="LiveId" clId="{7F27CFA4-DC00-486E-BCBE-313FAE897633}" dt="2022-11-04T01:17:41.872" v="1241" actId="21"/>
          <ac:picMkLst>
            <pc:docMk/>
            <pc:sldMk cId="637524556" sldId="285"/>
            <ac:picMk id="16" creationId="{3DBC041E-A00C-CF4D-B9F9-EBAFDF3191B5}"/>
          </ac:picMkLst>
        </pc:picChg>
        <pc:picChg chg="del">
          <ac:chgData name="Bill" userId="e5502471a9019beb" providerId="LiveId" clId="{7F27CFA4-DC00-486E-BCBE-313FAE897633}" dt="2022-11-04T01:16:49.811" v="1230" actId="478"/>
          <ac:picMkLst>
            <pc:docMk/>
            <pc:sldMk cId="637524556" sldId="285"/>
            <ac:picMk id="17" creationId="{0FA747D3-7396-871B-579D-44A297630587}"/>
          </ac:picMkLst>
        </pc:picChg>
      </pc:sldChg>
      <pc:sldChg chg="addSp delSp modSp add del mod setBg">
        <pc:chgData name="Bill" userId="e5502471a9019beb" providerId="LiveId" clId="{7F27CFA4-DC00-486E-BCBE-313FAE897633}" dt="2022-11-05T17:42:03.359" v="2969" actId="47"/>
        <pc:sldMkLst>
          <pc:docMk/>
          <pc:sldMk cId="3586296166" sldId="285"/>
        </pc:sldMkLst>
        <pc:spChg chg="del">
          <ac:chgData name="Bill" userId="e5502471a9019beb" providerId="LiveId" clId="{7F27CFA4-DC00-486E-BCBE-313FAE897633}" dt="2022-11-04T01:53:26.141" v="1529" actId="478"/>
          <ac:spMkLst>
            <pc:docMk/>
            <pc:sldMk cId="3586296166" sldId="285"/>
            <ac:spMk id="2" creationId="{45F70FFF-B911-BB6B-A92E-C095E688D24D}"/>
          </ac:spMkLst>
        </pc:spChg>
        <pc:spChg chg="del mod">
          <ac:chgData name="Bill" userId="e5502471a9019beb" providerId="LiveId" clId="{7F27CFA4-DC00-486E-BCBE-313FAE897633}" dt="2022-11-04T01:53:22.208" v="1528" actId="478"/>
          <ac:spMkLst>
            <pc:docMk/>
            <pc:sldMk cId="3586296166" sldId="285"/>
            <ac:spMk id="5" creationId="{5028C80F-547A-88DE-D2CF-5DDA87457928}"/>
          </ac:spMkLst>
        </pc:spChg>
        <pc:spChg chg="del">
          <ac:chgData name="Bill" userId="e5502471a9019beb" providerId="LiveId" clId="{7F27CFA4-DC00-486E-BCBE-313FAE897633}" dt="2022-11-04T01:53:43.265" v="1532" actId="478"/>
          <ac:spMkLst>
            <pc:docMk/>
            <pc:sldMk cId="3586296166" sldId="285"/>
            <ac:spMk id="7" creationId="{671D5AF4-D87B-5A3B-BC99-38E180F17D80}"/>
          </ac:spMkLst>
        </pc:spChg>
        <pc:picChg chg="add del mod">
          <ac:chgData name="Bill" userId="e5502471a9019beb" providerId="LiveId" clId="{7F27CFA4-DC00-486E-BCBE-313FAE897633}" dt="2022-11-04T01:55:59.899" v="1567" actId="14100"/>
          <ac:picMkLst>
            <pc:docMk/>
            <pc:sldMk cId="3586296166" sldId="285"/>
            <ac:picMk id="20" creationId="{BA4E4221-2D42-4E24-9F02-FE95CAEA1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hyperlink" Target="https://www.scrapingraisins.com/2018/03/why-im-not-using-resurrection-eggs-with-my-littl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Aug – Oct 2022, Our Lord Jesus Christ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Gospel of Matthew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Matthew 28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Women, Sin, and Men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taught by: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88700C-B019-F86A-51D1-AA8D3E80D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r="11588"/>
          <a:stretch/>
        </p:blipFill>
        <p:spPr>
          <a:xfrm>
            <a:off x="9970666" y="241532"/>
            <a:ext cx="1977380" cy="2002805"/>
          </a:xfrm>
          <a:prstGeom prst="rect">
            <a:avLst/>
          </a:prstGeom>
        </p:spPr>
      </p:pic>
      <p:pic>
        <p:nvPicPr>
          <p:cNvPr id="3" name="Picture 2" descr="A picture containing food, indoor, dessert&#10;&#10;Description automatically generated">
            <a:extLst>
              <a:ext uri="{FF2B5EF4-FFF2-40B4-BE49-F238E27FC236}">
                <a16:creationId xmlns:a16="http://schemas.microsoft.com/office/drawing/2014/main" id="{94AF85A3-01DB-9FA2-B0B0-6ED31084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7406" y="219538"/>
            <a:ext cx="1518599" cy="2024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88EFFB-E406-E931-BB14-C6C861ABC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876" y="2703923"/>
            <a:ext cx="2599360" cy="3899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ACB6D4-7E80-7F77-FA61-301980AA3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43" y="851608"/>
            <a:ext cx="7175500" cy="57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5081F61-DA6D-DF39-1EB5-39C816821CC4}"/>
              </a:ext>
            </a:extLst>
          </p:cNvPr>
          <p:cNvSpPr/>
          <p:nvPr/>
        </p:nvSpPr>
        <p:spPr>
          <a:xfrm>
            <a:off x="2397767" y="851608"/>
            <a:ext cx="1130401" cy="380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BD722A-03A9-9E13-CED2-9545068E9A02}"/>
              </a:ext>
            </a:extLst>
          </p:cNvPr>
          <p:cNvSpPr/>
          <p:nvPr/>
        </p:nvSpPr>
        <p:spPr>
          <a:xfrm rot="1158930">
            <a:off x="1918902" y="2181202"/>
            <a:ext cx="609816" cy="434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6E0CCE-8209-0954-D37E-D0193F8CDB18}"/>
              </a:ext>
            </a:extLst>
          </p:cNvPr>
          <p:cNvSpPr/>
          <p:nvPr/>
        </p:nvSpPr>
        <p:spPr>
          <a:xfrm>
            <a:off x="1356870" y="2915297"/>
            <a:ext cx="913208" cy="3990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46BB3A-ED2C-7220-959E-A0FFE1B4F785}"/>
              </a:ext>
            </a:extLst>
          </p:cNvPr>
          <p:cNvSpPr/>
          <p:nvPr/>
        </p:nvSpPr>
        <p:spPr>
          <a:xfrm rot="870068">
            <a:off x="73551" y="5796653"/>
            <a:ext cx="1847468" cy="549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B249F2-F8FC-7526-82ED-640777EE6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869" y="3074168"/>
            <a:ext cx="3117850" cy="173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49B9D6-D011-C23E-A9F0-ADA5608911EA}"/>
              </a:ext>
            </a:extLst>
          </p:cNvPr>
          <p:cNvSpPr txBox="1"/>
          <p:nvPr/>
        </p:nvSpPr>
        <p:spPr>
          <a:xfrm>
            <a:off x="997285" y="117014"/>
            <a:ext cx="4986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Matthew 28 - A Time and a Place</a:t>
            </a:r>
          </a:p>
        </p:txBody>
      </p:sp>
    </p:spTree>
    <p:extLst>
      <p:ext uri="{BB962C8B-B14F-4D97-AF65-F5344CB8AC3E}">
        <p14:creationId xmlns:p14="http://schemas.microsoft.com/office/powerpoint/2010/main" val="33422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67777" y="593705"/>
            <a:ext cx="6827247" cy="61247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Matthew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28:1-10	</a:t>
            </a: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Women</a:t>
            </a: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follow Jesus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1-4)		1. Minister   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5-8)		2. Obey         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9-10)	3. Worship   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28:11-15	</a:t>
            </a: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Sin:  </a:t>
            </a: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Jewish elders bribe ($) soldiers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	- Lies and coverup (humanism)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28:16-17	</a:t>
            </a: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Sin:  </a:t>
            </a: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Some Apostles doubted Jesus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	-  no Pentecost yet (Romans 14:23)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28:18-20	</a:t>
            </a: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Men</a:t>
            </a: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follow Jesus (11 Apostles)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18)		1.</a:t>
            </a:r>
            <a:r>
              <a:rPr lang="en-US" sz="2400" baseline="300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Authority of Jesus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19)               2a.  Go Teach salvation (disciple)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20a)	2b.  Go Teach obedience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(vs 20b)	3. Security of Jesus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Daniel 1 </a:t>
            </a:r>
            <a:r>
              <a:rPr lang="en-US" sz="2400" b="1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	Next Sunday </a:t>
            </a:r>
            <a:r>
              <a:rPr lang="en-US" sz="24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with Bill Heath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7389134" y="121582"/>
            <a:ext cx="4650466" cy="66171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  <a:ea typeface="Cambria Math" panose="02040503050406030204" pitchFamily="18" charset="0"/>
              </a:rPr>
              <a:t>Differences in the 4 Gospels</a:t>
            </a:r>
            <a:endParaRPr lang="en-US" sz="2400" dirty="0">
              <a:solidFill>
                <a:schemeClr val="bg1"/>
              </a:solidFill>
            </a:endParaRPr>
          </a:p>
          <a:p>
            <a:pPr marL="457200" marR="0" indent="-4572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AutoNum type="arabicPlain" startAt="7"/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457200" marR="0" indent="-4572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AutoNum type="arabicPlain" startAt="7"/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Matthew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Genealogy - Abraham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Son of David.  Lion face – Rev 4:7.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28:1-15  </a:t>
            </a:r>
            <a:r>
              <a:rPr lang="en-US" sz="2400" b="1" dirty="0">
                <a:solidFill>
                  <a:schemeClr val="bg1"/>
                </a:solidFill>
              </a:rPr>
              <a:t>Resurrection </a:t>
            </a:r>
            <a:r>
              <a:rPr lang="en-US" sz="2400" dirty="0">
                <a:solidFill>
                  <a:schemeClr val="bg1"/>
                </a:solidFill>
              </a:rPr>
              <a:t>(after)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28:18-20 commission until rapture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Mark  </a:t>
            </a:r>
            <a:r>
              <a:rPr lang="en-US" sz="2400" dirty="0">
                <a:solidFill>
                  <a:schemeClr val="bg1"/>
                </a:solidFill>
              </a:rPr>
              <a:t>        Genealogy - none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Son of None.  Ox face – Rev 4:7.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16:15-18 commission until 100 AD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dirty="0">
                <a:solidFill>
                  <a:schemeClr val="bg1"/>
                </a:solidFill>
              </a:rPr>
              <a:t>16:19-20  </a:t>
            </a:r>
            <a:r>
              <a:rPr lang="en-US" sz="2400" b="1" dirty="0">
                <a:solidFill>
                  <a:schemeClr val="bg1"/>
                </a:solidFill>
              </a:rPr>
              <a:t>Ascension </a:t>
            </a:r>
            <a:r>
              <a:rPr lang="en-US" sz="2400" dirty="0">
                <a:solidFill>
                  <a:schemeClr val="bg1"/>
                </a:solidFill>
              </a:rPr>
              <a:t>(during)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Luke</a:t>
            </a:r>
            <a:r>
              <a:rPr lang="en-US" sz="2400" dirty="0">
                <a:solidFill>
                  <a:schemeClr val="bg1"/>
                </a:solidFill>
              </a:rPr>
              <a:t>           Genealogy - Adam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Son of Man.  Man face – Rev 4:7.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24:46-48 commission until rapture</a:t>
            </a:r>
          </a:p>
          <a:p>
            <a:pPr>
              <a:lnSpc>
                <a:spcPts val="12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dirty="0">
                <a:solidFill>
                  <a:schemeClr val="bg1"/>
                </a:solidFill>
              </a:rPr>
              <a:t>24:49  </a:t>
            </a:r>
            <a:r>
              <a:rPr lang="en-US" sz="2400" b="1" dirty="0">
                <a:solidFill>
                  <a:schemeClr val="bg1"/>
                </a:solidFill>
              </a:rPr>
              <a:t>Promise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Holy Spirit (Acts 2)</a:t>
            </a: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John </a:t>
            </a:r>
            <a:r>
              <a:rPr lang="en-US" sz="2400" dirty="0">
                <a:solidFill>
                  <a:schemeClr val="bg1"/>
                </a:solidFill>
              </a:rPr>
              <a:t>	      Genealogy - God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Son of God.  Eagle face – Rev 4:7.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21:15-22 Feed my sheep, follow 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21:23  </a:t>
            </a:r>
            <a:r>
              <a:rPr lang="en-US" sz="2400" b="1" dirty="0">
                <a:solidFill>
                  <a:schemeClr val="bg1"/>
                </a:solidFill>
              </a:rPr>
              <a:t>Return </a:t>
            </a:r>
            <a:r>
              <a:rPr lang="en-US" sz="2400" dirty="0">
                <a:solidFill>
                  <a:schemeClr val="bg1"/>
                </a:solidFill>
              </a:rPr>
              <a:t>(far future)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1630680" y="-10160"/>
            <a:ext cx="3901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Women, Sin, and 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12218</TotalTime>
  <Words>305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Fellowship Church Sunday School  Aug – Oct 2022, Our Lord Jesus Christ  The Gospel of Matthew  Today – Turn to Matthew 28   Women, Sin, and Men   taught by:  Bill Heath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197</cp:revision>
  <cp:lastPrinted>2022-11-06T02:58:33Z</cp:lastPrinted>
  <dcterms:created xsi:type="dcterms:W3CDTF">2021-12-26T22:17:50Z</dcterms:created>
  <dcterms:modified xsi:type="dcterms:W3CDTF">2022-11-06T03:02:28Z</dcterms:modified>
</cp:coreProperties>
</file>