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7" r:id="rId3"/>
    <p:sldId id="275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15406-1243-46F8-AC6A-C204A26CB43A}" v="365" dt="2022-08-06T13:31:37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4E315406-1243-46F8-AC6A-C204A26CB43A}"/>
    <pc:docChg chg="undo custSel modSld">
      <pc:chgData name="Bill Heath" userId="e5502471a9019beb" providerId="LiveId" clId="{4E315406-1243-46F8-AC6A-C204A26CB43A}" dt="2022-07-26T01:00:10.139" v="1314" actId="6549"/>
      <pc:docMkLst>
        <pc:docMk/>
      </pc:docMkLst>
      <pc:sldChg chg="modSp mod">
        <pc:chgData name="Bill Heath" userId="e5502471a9019beb" providerId="LiveId" clId="{4E315406-1243-46F8-AC6A-C204A26CB43A}" dt="2022-07-25T23:39:39.308" v="454" actId="6549"/>
        <pc:sldMkLst>
          <pc:docMk/>
          <pc:sldMk cId="1657442728" sldId="256"/>
        </pc:sldMkLst>
        <pc:spChg chg="mod">
          <ac:chgData name="Bill Heath" userId="e5502471a9019beb" providerId="LiveId" clId="{4E315406-1243-46F8-AC6A-C204A26CB43A}" dt="2022-07-25T23:39:39.308" v="454" actId="6549"/>
          <ac:spMkLst>
            <pc:docMk/>
            <pc:sldMk cId="1657442728" sldId="256"/>
            <ac:spMk id="2" creationId="{CC1912F7-3EA2-4396-8A5E-275ED1B3D3C5}"/>
          </ac:spMkLst>
        </pc:spChg>
      </pc:sldChg>
      <pc:sldChg chg="addSp delSp modSp mod setBg">
        <pc:chgData name="Bill Heath" userId="e5502471a9019beb" providerId="LiveId" clId="{4E315406-1243-46F8-AC6A-C204A26CB43A}" dt="2022-07-26T01:00:10.139" v="1314" actId="6549"/>
        <pc:sldMkLst>
          <pc:docMk/>
          <pc:sldMk cId="1832529462" sldId="275"/>
        </pc:sldMkLst>
        <pc:spChg chg="mod ord">
          <ac:chgData name="Bill Heath" userId="e5502471a9019beb" providerId="LiveId" clId="{4E315406-1243-46F8-AC6A-C204A26CB43A}" dt="2022-07-26T01:00:10.139" v="1314" actId="6549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 Heath" userId="e5502471a9019beb" providerId="LiveId" clId="{4E315406-1243-46F8-AC6A-C204A26CB43A}" dt="2022-07-25T23:40:10.499" v="471" actId="6549"/>
          <ac:spMkLst>
            <pc:docMk/>
            <pc:sldMk cId="1832529462" sldId="275"/>
            <ac:spMk id="3" creationId="{9C6C2478-E982-45B8-BC5F-460F486BB217}"/>
          </ac:spMkLst>
        </pc:spChg>
        <pc:spChg chg="mod">
          <ac:chgData name="Bill Heath" userId="e5502471a9019beb" providerId="LiveId" clId="{4E315406-1243-46F8-AC6A-C204A26CB43A}" dt="2022-07-25T23:38:46.942" v="439" actId="26606"/>
          <ac:spMkLst>
            <pc:docMk/>
            <pc:sldMk cId="1832529462" sldId="275"/>
            <ac:spMk id="6" creationId="{C0667D2F-BD80-D3BE-C719-19F87937C23F}"/>
          </ac:spMkLst>
        </pc:spChg>
        <pc:spChg chg="add del">
          <ac:chgData name="Bill Heath" userId="e5502471a9019beb" providerId="LiveId" clId="{4E315406-1243-46F8-AC6A-C204A26CB43A}" dt="2022-07-25T23:37:19.516" v="435" actId="26606"/>
          <ac:spMkLst>
            <pc:docMk/>
            <pc:sldMk cId="1832529462" sldId="275"/>
            <ac:spMk id="11" creationId="{907EF6B7-1338-4443-8C46-6A318D952DFD}"/>
          </ac:spMkLst>
        </pc:spChg>
        <pc:spChg chg="add del">
          <ac:chgData name="Bill Heath" userId="e5502471a9019beb" providerId="LiveId" clId="{4E315406-1243-46F8-AC6A-C204A26CB43A}" dt="2022-07-25T23:37:19.516" v="435" actId="26606"/>
          <ac:spMkLst>
            <pc:docMk/>
            <pc:sldMk cId="1832529462" sldId="275"/>
            <ac:spMk id="13" creationId="{DAAE4CDD-124C-4DCF-9584-B6033B545DD5}"/>
          </ac:spMkLst>
        </pc:spChg>
        <pc:spChg chg="add del">
          <ac:chgData name="Bill Heath" userId="e5502471a9019beb" providerId="LiveId" clId="{4E315406-1243-46F8-AC6A-C204A26CB43A}" dt="2022-07-25T23:37:19.516" v="435" actId="26606"/>
          <ac:spMkLst>
            <pc:docMk/>
            <pc:sldMk cId="1832529462" sldId="275"/>
            <ac:spMk id="15" creationId="{081E4A58-353D-44AE-B2FC-2A74E2E400F7}"/>
          </ac:spMkLst>
        </pc:spChg>
        <pc:spChg chg="add del">
          <ac:chgData name="Bill Heath" userId="e5502471a9019beb" providerId="LiveId" clId="{4E315406-1243-46F8-AC6A-C204A26CB43A}" dt="2022-07-25T23:38:46.942" v="439" actId="26606"/>
          <ac:spMkLst>
            <pc:docMk/>
            <pc:sldMk cId="1832529462" sldId="275"/>
            <ac:spMk id="17" creationId="{4300840D-0A0B-4512-BACA-B439D5B9C57C}"/>
          </ac:spMkLst>
        </pc:spChg>
        <pc:spChg chg="add del">
          <ac:chgData name="Bill Heath" userId="e5502471a9019beb" providerId="LiveId" clId="{4E315406-1243-46F8-AC6A-C204A26CB43A}" dt="2022-07-25T23:38:46.942" v="439" actId="26606"/>
          <ac:spMkLst>
            <pc:docMk/>
            <pc:sldMk cId="1832529462" sldId="275"/>
            <ac:spMk id="18" creationId="{09588DA8-065E-4F6F-8EFD-43104AB2E0CF}"/>
          </ac:spMkLst>
        </pc:spChg>
        <pc:spChg chg="add del">
          <ac:chgData name="Bill Heath" userId="e5502471a9019beb" providerId="LiveId" clId="{4E315406-1243-46F8-AC6A-C204A26CB43A}" dt="2022-07-25T23:38:46.942" v="439" actId="26606"/>
          <ac:spMkLst>
            <pc:docMk/>
            <pc:sldMk cId="1832529462" sldId="275"/>
            <ac:spMk id="19" creationId="{D2B78728-A580-49A7-84F9-6EF6F583ADE0}"/>
          </ac:spMkLst>
        </pc:spChg>
        <pc:spChg chg="add del">
          <ac:chgData name="Bill Heath" userId="e5502471a9019beb" providerId="LiveId" clId="{4E315406-1243-46F8-AC6A-C204A26CB43A}" dt="2022-07-25T23:38:46.942" v="439" actId="26606"/>
          <ac:spMkLst>
            <pc:docMk/>
            <pc:sldMk cId="1832529462" sldId="275"/>
            <ac:spMk id="20" creationId="{C4285719-470E-454C-AF62-8323075F1F5B}"/>
          </ac:spMkLst>
        </pc:spChg>
        <pc:spChg chg="add del">
          <ac:chgData name="Bill Heath" userId="e5502471a9019beb" providerId="LiveId" clId="{4E315406-1243-46F8-AC6A-C204A26CB43A}" dt="2022-07-25T23:38:46.942" v="439" actId="26606"/>
          <ac:spMkLst>
            <pc:docMk/>
            <pc:sldMk cId="1832529462" sldId="275"/>
            <ac:spMk id="21" creationId="{38FAA1A1-D861-433F-88FA-1E9D6FD31D11}"/>
          </ac:spMkLst>
        </pc:spChg>
        <pc:spChg chg="add del">
          <ac:chgData name="Bill Heath" userId="e5502471a9019beb" providerId="LiveId" clId="{4E315406-1243-46F8-AC6A-C204A26CB43A}" dt="2022-07-25T23:38:46.942" v="439" actId="26606"/>
          <ac:spMkLst>
            <pc:docMk/>
            <pc:sldMk cId="1832529462" sldId="275"/>
            <ac:spMk id="22" creationId="{CD9FE4EF-C4D8-49A0-B2FF-81D8DB7D8A24}"/>
          </ac:spMkLst>
        </pc:spChg>
        <pc:spChg chg="add del">
          <ac:chgData name="Bill Heath" userId="e5502471a9019beb" providerId="LiveId" clId="{4E315406-1243-46F8-AC6A-C204A26CB43A}" dt="2022-07-25T23:38:46.942" v="439" actId="26606"/>
          <ac:spMkLst>
            <pc:docMk/>
            <pc:sldMk cId="1832529462" sldId="275"/>
            <ac:spMk id="23" creationId="{8D71EDA1-87BF-4D5D-AB79-F346FD19278A}"/>
          </ac:spMkLst>
        </pc:spChg>
      </pc:sldChg>
      <pc:sldChg chg="addSp delSp modSp mod">
        <pc:chgData name="Bill Heath" userId="e5502471a9019beb" providerId="LiveId" clId="{4E315406-1243-46F8-AC6A-C204A26CB43A}" dt="2022-07-25T23:34:08.285" v="407" actId="14100"/>
        <pc:sldMkLst>
          <pc:docMk/>
          <pc:sldMk cId="1385803785" sldId="277"/>
        </pc:sldMkLst>
        <pc:spChg chg="mod">
          <ac:chgData name="Bill Heath" userId="e5502471a9019beb" providerId="LiveId" clId="{4E315406-1243-46F8-AC6A-C204A26CB43A}" dt="2022-07-25T23:31:55.374" v="402" actId="14100"/>
          <ac:spMkLst>
            <pc:docMk/>
            <pc:sldMk cId="1385803785" sldId="277"/>
            <ac:spMk id="2" creationId="{21A1545C-5DB6-468B-EB08-3FEC65E68415}"/>
          </ac:spMkLst>
        </pc:spChg>
        <pc:picChg chg="del">
          <ac:chgData name="Bill Heath" userId="e5502471a9019beb" providerId="LiveId" clId="{4E315406-1243-46F8-AC6A-C204A26CB43A}" dt="2022-07-25T23:00:21.447" v="386" actId="478"/>
          <ac:picMkLst>
            <pc:docMk/>
            <pc:sldMk cId="1385803785" sldId="277"/>
            <ac:picMk id="3" creationId="{0B683574-0C47-4BF8-D50B-6C525EA17112}"/>
          </ac:picMkLst>
        </pc:picChg>
        <pc:picChg chg="add del mod">
          <ac:chgData name="Bill Heath" userId="e5502471a9019beb" providerId="LiveId" clId="{4E315406-1243-46F8-AC6A-C204A26CB43A}" dt="2022-07-25T23:27:53.423" v="393" actId="478"/>
          <ac:picMkLst>
            <pc:docMk/>
            <pc:sldMk cId="1385803785" sldId="277"/>
            <ac:picMk id="4" creationId="{23EC43A2-83E4-6A70-EF1B-AE9E97D81E88}"/>
          </ac:picMkLst>
        </pc:picChg>
        <pc:picChg chg="add del">
          <ac:chgData name="Bill Heath" userId="e5502471a9019beb" providerId="LiveId" clId="{4E315406-1243-46F8-AC6A-C204A26CB43A}" dt="2022-07-25T23:27:22.199" v="390" actId="478"/>
          <ac:picMkLst>
            <pc:docMk/>
            <pc:sldMk cId="1385803785" sldId="277"/>
            <ac:picMk id="6" creationId="{F53D7065-0A8A-1A96-4159-31DCF74D0F6B}"/>
          </ac:picMkLst>
        </pc:picChg>
        <pc:picChg chg="add del mod">
          <ac:chgData name="Bill Heath" userId="e5502471a9019beb" providerId="LiveId" clId="{4E315406-1243-46F8-AC6A-C204A26CB43A}" dt="2022-07-25T23:31:37.864" v="399" actId="478"/>
          <ac:picMkLst>
            <pc:docMk/>
            <pc:sldMk cId="1385803785" sldId="277"/>
            <ac:picMk id="7" creationId="{221098B9-BDC9-D800-9F53-C5EF27E89EF9}"/>
          </ac:picMkLst>
        </pc:picChg>
        <pc:picChg chg="add mod">
          <ac:chgData name="Bill Heath" userId="e5502471a9019beb" providerId="LiveId" clId="{4E315406-1243-46F8-AC6A-C204A26CB43A}" dt="2022-07-25T23:34:08.285" v="407" actId="14100"/>
          <ac:picMkLst>
            <pc:docMk/>
            <pc:sldMk cId="1385803785" sldId="277"/>
            <ac:picMk id="8" creationId="{5A852218-E42D-FA35-0036-4BADCE307D4A}"/>
          </ac:picMkLst>
        </pc:picChg>
        <pc:picChg chg="add del mod">
          <ac:chgData name="Bill Heath" userId="e5502471a9019beb" providerId="LiveId" clId="{4E315406-1243-46F8-AC6A-C204A26CB43A}" dt="2022-07-25T23:33:53.844" v="404" actId="478"/>
          <ac:picMkLst>
            <pc:docMk/>
            <pc:sldMk cId="1385803785" sldId="277"/>
            <ac:picMk id="1026" creationId="{E7407508-FAD5-7E5E-AF0E-8F1BF37E35AE}"/>
          </ac:picMkLst>
        </pc:picChg>
      </pc:sldChg>
    </pc:docChg>
  </pc:docChgLst>
  <pc:docChgLst>
    <pc:chgData name="Bill Heath" userId="e5502471a9019beb" providerId="LiveId" clId="{5CEF5E4B-683E-49D9-8823-F38139E31830}"/>
    <pc:docChg chg="undo custSel addSld delSld modSld">
      <pc:chgData name="Bill Heath" userId="e5502471a9019beb" providerId="LiveId" clId="{5CEF5E4B-683E-49D9-8823-F38139E31830}" dt="2022-07-24T11:46:08.304" v="2685" actId="6549"/>
      <pc:docMkLst>
        <pc:docMk/>
      </pc:docMkLst>
      <pc:sldChg chg="modSp">
        <pc:chgData name="Bill Heath" userId="e5502471a9019beb" providerId="LiveId" clId="{5CEF5E4B-683E-49D9-8823-F38139E31830}" dt="2022-07-22T22:58:18.433" v="1653" actId="20577"/>
        <pc:sldMkLst>
          <pc:docMk/>
          <pc:sldMk cId="1657442728" sldId="256"/>
        </pc:sldMkLst>
        <pc:spChg chg="mod">
          <ac:chgData name="Bill Heath" userId="e5502471a9019beb" providerId="LiveId" clId="{5CEF5E4B-683E-49D9-8823-F38139E31830}" dt="2022-07-22T22:58:18.433" v="1653" actId="20577"/>
          <ac:spMkLst>
            <pc:docMk/>
            <pc:sldMk cId="1657442728" sldId="256"/>
            <ac:spMk id="2" creationId="{CC1912F7-3EA2-4396-8A5E-275ED1B3D3C5}"/>
          </ac:spMkLst>
        </pc:spChg>
      </pc:sldChg>
      <pc:sldChg chg="addSp delSp modSp mod">
        <pc:chgData name="Bill Heath" userId="e5502471a9019beb" providerId="LiveId" clId="{5CEF5E4B-683E-49D9-8823-F38139E31830}" dt="2022-07-24T11:46:08.304" v="2685" actId="6549"/>
        <pc:sldMkLst>
          <pc:docMk/>
          <pc:sldMk cId="1832529462" sldId="275"/>
        </pc:sldMkLst>
        <pc:spChg chg="mod">
          <ac:chgData name="Bill Heath" userId="e5502471a9019beb" providerId="LiveId" clId="{5CEF5E4B-683E-49D9-8823-F38139E31830}" dt="2022-07-24T11:46:08.304" v="2685" actId="6549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 Heath" userId="e5502471a9019beb" providerId="LiveId" clId="{5CEF5E4B-683E-49D9-8823-F38139E31830}" dt="2022-07-22T22:58:12.609" v="1652" actId="20577"/>
          <ac:spMkLst>
            <pc:docMk/>
            <pc:sldMk cId="1832529462" sldId="275"/>
            <ac:spMk id="3" creationId="{9C6C2478-E982-45B8-BC5F-460F486BB217}"/>
          </ac:spMkLst>
        </pc:spChg>
        <pc:spChg chg="add del mod">
          <ac:chgData name="Bill Heath" userId="e5502471a9019beb" providerId="LiveId" clId="{5CEF5E4B-683E-49D9-8823-F38139E31830}" dt="2022-07-10T21:27:42.264" v="479" actId="478"/>
          <ac:spMkLst>
            <pc:docMk/>
            <pc:sldMk cId="1832529462" sldId="275"/>
            <ac:spMk id="7" creationId="{C1AC88B5-D5BE-146C-7C07-E042C2CD45B7}"/>
          </ac:spMkLst>
        </pc:spChg>
        <pc:picChg chg="del mod">
          <ac:chgData name="Bill Heath" userId="e5502471a9019beb" providerId="LiveId" clId="{5CEF5E4B-683E-49D9-8823-F38139E31830}" dt="2022-07-10T21:27:30.304" v="477" actId="478"/>
          <ac:picMkLst>
            <pc:docMk/>
            <pc:sldMk cId="1832529462" sldId="275"/>
            <ac:picMk id="4" creationId="{726D10B1-99FC-A01D-4FDB-B95797D0EA9B}"/>
          </ac:picMkLst>
        </pc:picChg>
      </pc:sldChg>
      <pc:sldChg chg="delSp modSp del mod">
        <pc:chgData name="Bill Heath" userId="e5502471a9019beb" providerId="LiveId" clId="{5CEF5E4B-683E-49D9-8823-F38139E31830}" dt="2022-07-10T21:34:55.487" v="666" actId="2696"/>
        <pc:sldMkLst>
          <pc:docMk/>
          <pc:sldMk cId="1408043811" sldId="276"/>
        </pc:sldMkLst>
        <pc:spChg chg="mod">
          <ac:chgData name="Bill Heath" userId="e5502471a9019beb" providerId="LiveId" clId="{5CEF5E4B-683E-49D9-8823-F38139E31830}" dt="2022-07-10T21:26:17.812" v="364" actId="115"/>
          <ac:spMkLst>
            <pc:docMk/>
            <pc:sldMk cId="1408043811" sldId="276"/>
            <ac:spMk id="2" creationId="{6D10A524-DE47-4733-A5C4-6CB325176FEE}"/>
          </ac:spMkLst>
        </pc:spChg>
        <pc:spChg chg="mod">
          <ac:chgData name="Bill Heath" userId="e5502471a9019beb" providerId="LiveId" clId="{5CEF5E4B-683E-49D9-8823-F38139E31830}" dt="2022-07-10T21:34:43.606" v="665" actId="1076"/>
          <ac:spMkLst>
            <pc:docMk/>
            <pc:sldMk cId="1408043811" sldId="276"/>
            <ac:spMk id="3" creationId="{9C6C2478-E982-45B8-BC5F-460F486BB217}"/>
          </ac:spMkLst>
        </pc:spChg>
        <pc:picChg chg="del mod">
          <ac:chgData name="Bill Heath" userId="e5502471a9019beb" providerId="LiveId" clId="{5CEF5E4B-683E-49D9-8823-F38139E31830}" dt="2022-07-10T21:34:35.554" v="663" actId="478"/>
          <ac:picMkLst>
            <pc:docMk/>
            <pc:sldMk cId="1408043811" sldId="276"/>
            <ac:picMk id="1026" creationId="{ACCA3B4E-84D2-AB99-52CF-2B397F0FE2CE}"/>
          </ac:picMkLst>
        </pc:picChg>
      </pc:sldChg>
      <pc:sldChg chg="addSp delSp modSp new mod setBg setClrOvrMap">
        <pc:chgData name="Bill Heath" userId="e5502471a9019beb" providerId="LiveId" clId="{5CEF5E4B-683E-49D9-8823-F38139E31830}" dt="2022-07-17T19:24:28.364" v="708"/>
        <pc:sldMkLst>
          <pc:docMk/>
          <pc:sldMk cId="1385803785" sldId="277"/>
        </pc:sldMkLst>
        <pc:spChg chg="mod">
          <ac:chgData name="Bill Heath" userId="e5502471a9019beb" providerId="LiveId" clId="{5CEF5E4B-683E-49D9-8823-F38139E31830}" dt="2022-07-17T19:24:11.230" v="707" actId="26606"/>
          <ac:spMkLst>
            <pc:docMk/>
            <pc:sldMk cId="1385803785" sldId="277"/>
            <ac:spMk id="2" creationId="{21A1545C-5DB6-468B-EB08-3FEC65E68415}"/>
          </ac:spMkLst>
        </pc:spChg>
        <pc:spChg chg="del">
          <ac:chgData name="Bill Heath" userId="e5502471a9019beb" providerId="LiveId" clId="{5CEF5E4B-683E-49D9-8823-F38139E31830}" dt="2022-07-10T21:30:44.514" v="617"/>
          <ac:spMkLst>
            <pc:docMk/>
            <pc:sldMk cId="1385803785" sldId="277"/>
            <ac:spMk id="3" creationId="{50A7CC9B-797E-4FBF-CA34-CFEFC7401160}"/>
          </ac:spMkLst>
        </pc:spChg>
        <pc:spChg chg="del">
          <ac:chgData name="Bill Heath" userId="e5502471a9019beb" providerId="LiveId" clId="{5CEF5E4B-683E-49D9-8823-F38139E31830}" dt="2022-07-10T21:32:57.342" v="635" actId="478"/>
          <ac:spMkLst>
            <pc:docMk/>
            <pc:sldMk cId="1385803785" sldId="277"/>
            <ac:spMk id="4" creationId="{20C62E50-E41D-F961-3D0E-4017B8ED24FA}"/>
          </ac:spMkLst>
        </pc:spChg>
        <pc:spChg chg="mod ord">
          <ac:chgData name="Bill Heath" userId="e5502471a9019beb" providerId="LiveId" clId="{5CEF5E4B-683E-49D9-8823-F38139E31830}" dt="2022-07-17T19:24:11.230" v="707" actId="26606"/>
          <ac:spMkLst>
            <pc:docMk/>
            <pc:sldMk cId="1385803785" sldId="277"/>
            <ac:spMk id="5" creationId="{5DBC22F3-A5EF-5F8A-C07F-566812163BC5}"/>
          </ac:spMkLst>
        </pc:spChg>
        <pc:spChg chg="add del mod">
          <ac:chgData name="Bill Heath" userId="e5502471a9019beb" providerId="LiveId" clId="{5CEF5E4B-683E-49D9-8823-F38139E31830}" dt="2022-07-17T19:23:23.573" v="705" actId="478"/>
          <ac:spMkLst>
            <pc:docMk/>
            <pc:sldMk cId="1385803785" sldId="277"/>
            <ac:spMk id="7" creationId="{C0C8497C-1D3A-A83C-5DD6-588917F17E6D}"/>
          </ac:spMkLst>
        </pc:spChg>
        <pc:picChg chg="add mod">
          <ac:chgData name="Bill Heath" userId="e5502471a9019beb" providerId="LiveId" clId="{5CEF5E4B-683E-49D9-8823-F38139E31830}" dt="2022-07-17T19:24:11.230" v="707" actId="26606"/>
          <ac:picMkLst>
            <pc:docMk/>
            <pc:sldMk cId="1385803785" sldId="277"/>
            <ac:picMk id="3" creationId="{0B683574-0C47-4BF8-D50B-6C525EA17112}"/>
          </ac:picMkLst>
        </pc:picChg>
        <pc:picChg chg="add del mod modCrop">
          <ac:chgData name="Bill Heath" userId="e5502471a9019beb" providerId="LiveId" clId="{5CEF5E4B-683E-49D9-8823-F38139E31830}" dt="2022-07-17T19:23:09.059" v="704" actId="478"/>
          <ac:picMkLst>
            <pc:docMk/>
            <pc:sldMk cId="1385803785" sldId="277"/>
            <ac:picMk id="6" creationId="{4C2DD838-ACF4-7EFE-0593-F7897F149692}"/>
          </ac:picMkLst>
        </pc:picChg>
      </pc:sldChg>
      <pc:sldChg chg="del">
        <pc:chgData name="Bill Heath" userId="e5502471a9019beb" providerId="LiveId" clId="{5CEF5E4B-683E-49D9-8823-F38139E31830}" dt="2022-07-10T21:26:22.857" v="365" actId="47"/>
        <pc:sldMkLst>
          <pc:docMk/>
          <pc:sldMk cId="2442355994" sldId="279"/>
        </pc:sldMkLst>
      </pc:sldChg>
    </pc:docChg>
  </pc:docChgLst>
  <pc:docChgLst>
    <pc:chgData name="Bill" userId="e5502471a9019beb" providerId="LiveId" clId="{4E315406-1243-46F8-AC6A-C204A26CB43A}"/>
    <pc:docChg chg="custSel modSld">
      <pc:chgData name="Bill" userId="e5502471a9019beb" providerId="LiveId" clId="{4E315406-1243-46F8-AC6A-C204A26CB43A}" dt="2022-08-07T00:20:31.166" v="2205" actId="20577"/>
      <pc:docMkLst>
        <pc:docMk/>
      </pc:docMkLst>
      <pc:sldChg chg="modSp">
        <pc:chgData name="Bill" userId="e5502471a9019beb" providerId="LiveId" clId="{4E315406-1243-46F8-AC6A-C204A26CB43A}" dt="2022-08-06T13:19:12.491" v="1702" actId="6549"/>
        <pc:sldMkLst>
          <pc:docMk/>
          <pc:sldMk cId="1657442728" sldId="256"/>
        </pc:sldMkLst>
        <pc:spChg chg="mod">
          <ac:chgData name="Bill" userId="e5502471a9019beb" providerId="LiveId" clId="{4E315406-1243-46F8-AC6A-C204A26CB43A}" dt="2022-08-06T13:19:12.491" v="1702" actId="6549"/>
          <ac:spMkLst>
            <pc:docMk/>
            <pc:sldMk cId="1657442728" sldId="256"/>
            <ac:spMk id="2" creationId="{CC1912F7-3EA2-4396-8A5E-275ED1B3D3C5}"/>
          </ac:spMkLst>
        </pc:spChg>
      </pc:sldChg>
      <pc:sldChg chg="modSp mod">
        <pc:chgData name="Bill" userId="e5502471a9019beb" providerId="LiveId" clId="{4E315406-1243-46F8-AC6A-C204A26CB43A}" dt="2022-08-07T00:20:31.166" v="2205" actId="20577"/>
        <pc:sldMkLst>
          <pc:docMk/>
          <pc:sldMk cId="1832529462" sldId="275"/>
        </pc:sldMkLst>
        <pc:spChg chg="mod">
          <ac:chgData name="Bill" userId="e5502471a9019beb" providerId="LiveId" clId="{4E315406-1243-46F8-AC6A-C204A26CB43A}" dt="2022-08-07T00:20:31.166" v="2205" actId="20577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" userId="e5502471a9019beb" providerId="LiveId" clId="{4E315406-1243-46F8-AC6A-C204A26CB43A}" dt="2022-08-06T13:20:25.222" v="1766" actId="6549"/>
          <ac:spMkLst>
            <pc:docMk/>
            <pc:sldMk cId="1832529462" sldId="275"/>
            <ac:spMk id="3" creationId="{9C6C2478-E982-45B8-BC5F-460F486BB217}"/>
          </ac:spMkLst>
        </pc:spChg>
      </pc:sldChg>
      <pc:sldChg chg="addSp delSp modSp mod setBg setClrOvrMap">
        <pc:chgData name="Bill" userId="e5502471a9019beb" providerId="LiveId" clId="{4E315406-1243-46F8-AC6A-C204A26CB43A}" dt="2022-08-06T13:36:25.308" v="2022" actId="20577"/>
        <pc:sldMkLst>
          <pc:docMk/>
          <pc:sldMk cId="1385803785" sldId="277"/>
        </pc:sldMkLst>
        <pc:spChg chg="mod ord">
          <ac:chgData name="Bill" userId="e5502471a9019beb" providerId="LiveId" clId="{4E315406-1243-46F8-AC6A-C204A26CB43A}" dt="2022-08-06T13:36:25.308" v="2022" actId="20577"/>
          <ac:spMkLst>
            <pc:docMk/>
            <pc:sldMk cId="1385803785" sldId="277"/>
            <ac:spMk id="2" creationId="{21A1545C-5DB6-468B-EB08-3FEC65E68415}"/>
          </ac:spMkLst>
        </pc:spChg>
        <pc:spChg chg="mod ord">
          <ac:chgData name="Bill" userId="e5502471a9019beb" providerId="LiveId" clId="{4E315406-1243-46F8-AC6A-C204A26CB43A}" dt="2022-08-05T22:50:24.825" v="645" actId="26606"/>
          <ac:spMkLst>
            <pc:docMk/>
            <pc:sldMk cId="1385803785" sldId="277"/>
            <ac:spMk id="5" creationId="{5DBC22F3-A5EF-5F8A-C07F-566812163BC5}"/>
          </ac:spMkLst>
        </pc:spChg>
        <pc:spChg chg="add del">
          <ac:chgData name="Bill" userId="e5502471a9019beb" providerId="LiveId" clId="{4E315406-1243-46F8-AC6A-C204A26CB43A}" dt="2022-08-05T22:20:25.756" v="5" actId="26606"/>
          <ac:spMkLst>
            <pc:docMk/>
            <pc:sldMk cId="1385803785" sldId="277"/>
            <ac:spMk id="13" creationId="{823AC064-BC96-4F32-8AE1-B2FD38754823}"/>
          </ac:spMkLst>
        </pc:spChg>
        <pc:spChg chg="add del">
          <ac:chgData name="Bill" userId="e5502471a9019beb" providerId="LiveId" clId="{4E315406-1243-46F8-AC6A-C204A26CB43A}" dt="2022-08-05T22:20:37.860" v="7" actId="26606"/>
          <ac:spMkLst>
            <pc:docMk/>
            <pc:sldMk cId="1385803785" sldId="277"/>
            <ac:spMk id="22" creationId="{0DE6A193-4755-479A-BC6F-A7EBCA73BE1A}"/>
          </ac:spMkLst>
        </pc:spChg>
        <pc:spChg chg="add del">
          <ac:chgData name="Bill" userId="e5502471a9019beb" providerId="LiveId" clId="{4E315406-1243-46F8-AC6A-C204A26CB43A}" dt="2022-08-05T22:20:37.860" v="7" actId="26606"/>
          <ac:spMkLst>
            <pc:docMk/>
            <pc:sldMk cId="1385803785" sldId="277"/>
            <ac:spMk id="24" creationId="{5A55B759-31A7-423C-9BC2-A8BC09FE98B9}"/>
          </ac:spMkLst>
        </pc:spChg>
        <pc:spChg chg="add del">
          <ac:chgData name="Bill" userId="e5502471a9019beb" providerId="LiveId" clId="{4E315406-1243-46F8-AC6A-C204A26CB43A}" dt="2022-08-05T22:20:37.860" v="7" actId="26606"/>
          <ac:spMkLst>
            <pc:docMk/>
            <pc:sldMk cId="1385803785" sldId="277"/>
            <ac:spMk id="26" creationId="{F78796AF-79A0-47AC-BEFD-BFFC00F968C4}"/>
          </ac:spMkLst>
        </pc:spChg>
        <pc:spChg chg="add del">
          <ac:chgData name="Bill" userId="e5502471a9019beb" providerId="LiveId" clId="{4E315406-1243-46F8-AC6A-C204A26CB43A}" dt="2022-08-05T22:21:47.514" v="43" actId="26606"/>
          <ac:spMkLst>
            <pc:docMk/>
            <pc:sldMk cId="1385803785" sldId="277"/>
            <ac:spMk id="31" creationId="{D4771268-CB57-404A-9271-370EB28F6090}"/>
          </ac:spMkLst>
        </pc:spChg>
        <pc:spChg chg="add del">
          <ac:chgData name="Bill" userId="e5502471a9019beb" providerId="LiveId" clId="{4E315406-1243-46F8-AC6A-C204A26CB43A}" dt="2022-08-05T22:50:24.825" v="645" actId="26606"/>
          <ac:spMkLst>
            <pc:docMk/>
            <pc:sldMk cId="1385803785" sldId="277"/>
            <ac:spMk id="36" creationId="{A8384FB5-9ADC-4DDC-881B-597D56F5B15D}"/>
          </ac:spMkLst>
        </pc:spChg>
        <pc:spChg chg="add del">
          <ac:chgData name="Bill" userId="e5502471a9019beb" providerId="LiveId" clId="{4E315406-1243-46F8-AC6A-C204A26CB43A}" dt="2022-08-05T22:50:24.825" v="645" actId="26606"/>
          <ac:spMkLst>
            <pc:docMk/>
            <pc:sldMk cId="1385803785" sldId="277"/>
            <ac:spMk id="38" creationId="{91E5A9A7-95C6-4F4F-B00E-C82E07FE62EF}"/>
          </ac:spMkLst>
        </pc:spChg>
        <pc:spChg chg="add del">
          <ac:chgData name="Bill" userId="e5502471a9019beb" providerId="LiveId" clId="{4E315406-1243-46F8-AC6A-C204A26CB43A}" dt="2022-08-05T22:50:24.825" v="645" actId="26606"/>
          <ac:spMkLst>
            <pc:docMk/>
            <pc:sldMk cId="1385803785" sldId="277"/>
            <ac:spMk id="40" creationId="{D07DD2DE-F619-49DD-B5E7-03A290FF4ED1}"/>
          </ac:spMkLst>
        </pc:spChg>
        <pc:spChg chg="add del">
          <ac:chgData name="Bill" userId="e5502471a9019beb" providerId="LiveId" clId="{4E315406-1243-46F8-AC6A-C204A26CB43A}" dt="2022-08-05T22:50:24.825" v="645" actId="26606"/>
          <ac:spMkLst>
            <pc:docMk/>
            <pc:sldMk cId="1385803785" sldId="277"/>
            <ac:spMk id="42" creationId="{85149191-5F60-4A28-AAFF-039F96B0F3EC}"/>
          </ac:spMkLst>
        </pc:spChg>
        <pc:spChg chg="add del">
          <ac:chgData name="Bill" userId="e5502471a9019beb" providerId="LiveId" clId="{4E315406-1243-46F8-AC6A-C204A26CB43A}" dt="2022-08-05T22:50:24.825" v="645" actId="26606"/>
          <ac:spMkLst>
            <pc:docMk/>
            <pc:sldMk cId="1385803785" sldId="277"/>
            <ac:spMk id="44" creationId="{F8260ED5-17F7-4158-B241-D51DD4CF1B7E}"/>
          </ac:spMkLst>
        </pc:spChg>
        <pc:spChg chg="add">
          <ac:chgData name="Bill" userId="e5502471a9019beb" providerId="LiveId" clId="{4E315406-1243-46F8-AC6A-C204A26CB43A}" dt="2022-08-05T22:50:24.825" v="645" actId="26606"/>
          <ac:spMkLst>
            <pc:docMk/>
            <pc:sldMk cId="1385803785" sldId="277"/>
            <ac:spMk id="49" creationId="{8537B233-9CDD-4A90-AABB-A8963DEE4FBC}"/>
          </ac:spMkLst>
        </pc:spChg>
        <pc:picChg chg="add del mod ord">
          <ac:chgData name="Bill" userId="e5502471a9019beb" providerId="LiveId" clId="{4E315406-1243-46F8-AC6A-C204A26CB43A}" dt="2022-08-06T13:31:05.242" v="1889" actId="478"/>
          <ac:picMkLst>
            <pc:docMk/>
            <pc:sldMk cId="1385803785" sldId="277"/>
            <ac:picMk id="4" creationId="{B60CAA30-98A1-76FF-611B-A4CBC9AC397B}"/>
          </ac:picMkLst>
        </pc:picChg>
        <pc:picChg chg="del mod ord">
          <ac:chgData name="Bill" userId="e5502471a9019beb" providerId="LiveId" clId="{4E315406-1243-46F8-AC6A-C204A26CB43A}" dt="2022-08-05T22:20:08.534" v="4" actId="478"/>
          <ac:picMkLst>
            <pc:docMk/>
            <pc:sldMk cId="1385803785" sldId="277"/>
            <ac:picMk id="8" creationId="{5A852218-E42D-FA35-0036-4BADCE307D4A}"/>
          </ac:picMkLst>
        </pc:picChg>
        <pc:picChg chg="add del">
          <ac:chgData name="Bill" userId="e5502471a9019beb" providerId="LiveId" clId="{4E315406-1243-46F8-AC6A-C204A26CB43A}" dt="2022-08-06T13:31:05.242" v="1889" actId="478"/>
          <ac:picMkLst>
            <pc:docMk/>
            <pc:sldMk cId="1385803785" sldId="277"/>
            <ac:picMk id="1026" creationId="{1B4D8330-FF2F-D619-8958-A1F1F778B7D3}"/>
          </ac:picMkLst>
        </pc:picChg>
        <pc:picChg chg="add mod">
          <ac:chgData name="Bill" userId="e5502471a9019beb" providerId="LiveId" clId="{4E315406-1243-46F8-AC6A-C204A26CB43A}" dt="2022-08-06T13:31:37.121" v="1969" actId="1037"/>
          <ac:picMkLst>
            <pc:docMk/>
            <pc:sldMk cId="1385803785" sldId="277"/>
            <ac:picMk id="1028" creationId="{399BE949-F787-EE1D-CC09-9A7C1E50033B}"/>
          </ac:picMkLst>
        </pc:picChg>
        <pc:cxnChg chg="add del">
          <ac:chgData name="Bill" userId="e5502471a9019beb" providerId="LiveId" clId="{4E315406-1243-46F8-AC6A-C204A26CB43A}" dt="2022-08-05T22:20:25.756" v="5" actId="26606"/>
          <ac:cxnSpMkLst>
            <pc:docMk/>
            <pc:sldMk cId="1385803785" sldId="277"/>
            <ac:cxnSpMk id="15" creationId="{7E7C77BC-7138-40B1-A15B-20F57A494629}"/>
          </ac:cxnSpMkLst>
        </pc:cxnChg>
        <pc:cxnChg chg="add del">
          <ac:chgData name="Bill" userId="e5502471a9019beb" providerId="LiveId" clId="{4E315406-1243-46F8-AC6A-C204A26CB43A}" dt="2022-08-05T22:20:25.756" v="5" actId="26606"/>
          <ac:cxnSpMkLst>
            <pc:docMk/>
            <pc:sldMk cId="1385803785" sldId="277"/>
            <ac:cxnSpMk id="17" creationId="{DB146403-F3D6-484B-B2ED-97F9565D0370}"/>
          </ac:cxnSpMkLst>
        </pc:cxnChg>
        <pc:cxnChg chg="add">
          <ac:chgData name="Bill" userId="e5502471a9019beb" providerId="LiveId" clId="{4E315406-1243-46F8-AC6A-C204A26CB43A}" dt="2022-08-05T22:50:24.825" v="645" actId="26606"/>
          <ac:cxnSpMkLst>
            <pc:docMk/>
            <pc:sldMk cId="1385803785" sldId="277"/>
            <ac:cxnSpMk id="51" creationId="{040575EE-C594-4566-BC00-663004E52AB5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8/6/2022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8/6/2022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8/6/2022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8/6/2022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8/6/2022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8/6/2022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Aug - Sep 2022, Our Lord Jesus Christ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Matthew 4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Temptation &amp; Turnover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Speaker</a:t>
            </a: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A1545C-5DB6-468B-EB08-3FEC65E68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0582" y="171580"/>
            <a:ext cx="4299818" cy="653891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2700" b="1" u="sng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Matthew 4:12-13 in John 2-4</a:t>
            </a: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Early Judean Ministry (</a:t>
            </a:r>
            <a:r>
              <a:rPr lang="en-US" sz="2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8 months)</a:t>
            </a: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Cana:  1</a:t>
            </a:r>
            <a:r>
              <a:rPr lang="en-US" sz="2700" kern="1200" baseline="30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miracle – changes water into wine.</a:t>
            </a: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Capernaum: </a:t>
            </a: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Jerusalem:  Cleanses the Temple.  Talks with Nicodemus.</a:t>
            </a: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Samaria: Talks with a woman at the well.  </a:t>
            </a: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Cana:  2</a:t>
            </a:r>
            <a:r>
              <a:rPr lang="en-US" sz="2700" kern="1200" baseline="30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nd</a:t>
            </a: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miracle – healed nobleman’s son.</a:t>
            </a: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Nazareth:  Rejected from his hometown.  </a:t>
            </a:r>
            <a:endParaRPr lang="en-US" sz="1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17861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C22F3-A5EF-5F8A-C07F-56681216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CB59574-4CD3-4A56-8C7E-A4671EBF73BA}" type="slidenum">
              <a:rPr lang="en-US">
                <a:solidFill>
                  <a:schemeClr val="tx1">
                    <a:alpha val="7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 dirty="0">
              <a:solidFill>
                <a:schemeClr val="tx1">
                  <a:alpha val="70000"/>
                </a:schemeClr>
              </a:solidFill>
            </a:endParaRPr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399BE949-F787-EE1D-CC09-9A7C1E500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95" y="147211"/>
            <a:ext cx="4945823" cy="660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803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200205" y="618404"/>
            <a:ext cx="11791590" cy="60631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4:1-11		Temptation </a:t>
            </a:r>
            <a:r>
              <a:rPr lang="en-US" sz="2400" dirty="0"/>
              <a:t>(Genesis 3:6, Luke 4:1-3, 1 John 2:16)</a:t>
            </a:r>
          </a:p>
          <a:p>
            <a:r>
              <a:rPr lang="en-US" sz="2400" dirty="0"/>
              <a:t>1-4		1 - Lust of the flesh  			Deuteronomy 8:3</a:t>
            </a:r>
          </a:p>
          <a:p>
            <a:r>
              <a:rPr lang="en-US" sz="2400" dirty="0"/>
              <a:t>5-7		2 - Pride of life  			Psalm 91:11a-12, Deuteronomy 6:16</a:t>
            </a:r>
          </a:p>
          <a:p>
            <a:r>
              <a:rPr lang="en-US" sz="2400" dirty="0"/>
              <a:t>8-10      	3 - Lust of the eyes			Deuteronomy 6:13</a:t>
            </a:r>
          </a:p>
          <a:p>
            <a:r>
              <a:rPr lang="en-US" sz="2400" dirty="0"/>
              <a:t>11		Angels minister to Jesus</a:t>
            </a:r>
          </a:p>
          <a:p>
            <a:endParaRPr lang="en-US" sz="1200" b="1" dirty="0"/>
          </a:p>
          <a:p>
            <a:r>
              <a:rPr lang="en-US" sz="2400" b="1" dirty="0"/>
              <a:t>4:12-17	Turnover - John Decreases and Jesus Increases </a:t>
            </a:r>
          </a:p>
          <a:p>
            <a:r>
              <a:rPr lang="en-US" sz="2400" dirty="0"/>
              <a:t>12-13		Around 8 months recorded in John 2-4</a:t>
            </a:r>
          </a:p>
          <a:p>
            <a:r>
              <a:rPr lang="en-US" sz="2400" dirty="0"/>
              <a:t>14-16		Prophecy for Galilee of the Gentiles (Isaiah 9:1-2, light &amp; darkness)</a:t>
            </a:r>
          </a:p>
          <a:p>
            <a:r>
              <a:rPr lang="en-US" sz="2400" dirty="0"/>
              <a:t>17		Repent for the kingdom of heaven is at hand (Matthew 3:2)</a:t>
            </a:r>
          </a:p>
          <a:p>
            <a:endParaRPr lang="en-US" sz="1200" b="1" dirty="0"/>
          </a:p>
          <a:p>
            <a:r>
              <a:rPr lang="en-US" sz="2400" b="1" dirty="0"/>
              <a:t>4:18-22	Turnover - Four Fishermen Surrender all to Follow Jesus</a:t>
            </a:r>
            <a:endParaRPr lang="en-US" sz="2400" dirty="0"/>
          </a:p>
          <a:p>
            <a:r>
              <a:rPr lang="en-US" sz="2400" dirty="0"/>
              <a:t>18-20		Peter &amp; Andrew (before - John 1:35-51, after – Matthew 4:18-22)</a:t>
            </a:r>
          </a:p>
          <a:p>
            <a:r>
              <a:rPr lang="en-US" sz="2400" dirty="0"/>
              <a:t>21-22		James &amp; John (before - ?, after – Matthew 4:18-22)</a:t>
            </a:r>
          </a:p>
          <a:p>
            <a:endParaRPr lang="en-US" sz="1200" dirty="0"/>
          </a:p>
          <a:p>
            <a:r>
              <a:rPr lang="en-US" sz="2400" b="1" dirty="0"/>
              <a:t>4:23-25 </a:t>
            </a:r>
            <a:r>
              <a:rPr lang="en-US" sz="2400" dirty="0"/>
              <a:t> 	</a:t>
            </a:r>
            <a:r>
              <a:rPr lang="en-US" sz="2400" b="1" dirty="0"/>
              <a:t>Jesus  Teaches, Preaches </a:t>
            </a:r>
            <a:r>
              <a:rPr lang="en-US" sz="2400" b="1"/>
              <a:t>and Heals/multitudes </a:t>
            </a:r>
            <a:r>
              <a:rPr lang="en-US" sz="2400" b="1" dirty="0"/>
              <a:t>come to Jesus in Galilee</a:t>
            </a:r>
          </a:p>
          <a:p>
            <a:endParaRPr lang="en-US" sz="1600" dirty="0"/>
          </a:p>
          <a:p>
            <a:r>
              <a:rPr lang="en-US" sz="2400" b="1" dirty="0"/>
              <a:t>Questions?  	Next Sundays:  Matthew 5-6-7  Sermon on the Mount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133005" y="4347"/>
            <a:ext cx="120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 Matthew 4 – Temptation &amp; Turnover   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8595" y="6387930"/>
            <a:ext cx="2743200" cy="365125"/>
          </a:xfrm>
        </p:spPr>
        <p:txBody>
          <a:bodyPr/>
          <a:lstStyle/>
          <a:p>
            <a:fld id="{4CB59574-4CD3-4A56-8C7E-A4671EBF73BA}" type="slidenum">
              <a:rPr lang="en-US" sz="2800" smtClean="0"/>
              <a:t>3</a:t>
            </a:fld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252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6746</TotalTime>
  <Words>304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Office Theme</vt:lpstr>
      <vt:lpstr>Fellowship Church Sunday School  Aug - Sep 2022, Our Lord Jesus Christ  Today – Turn to Matthew 4  Temptation &amp; Turnover  Speaker:  Bill Heath</vt:lpstr>
      <vt:lpstr>Matthew 4:12-13 in John 2-4  Early Judean Ministry (8 months)  Cana:  1st miracle – changes water into wine.  Capernaum:   Jerusalem:  Cleanses the Temple.  Talks with Nicodemus.  Samaria: Talks with a woman at the well.    Cana:  2nd miracle – healed nobleman’s son.  Nazareth:  Rejected from his hometown.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170</cp:revision>
  <cp:lastPrinted>2022-08-06T23:54:44Z</cp:lastPrinted>
  <dcterms:created xsi:type="dcterms:W3CDTF">2021-12-26T22:17:50Z</dcterms:created>
  <dcterms:modified xsi:type="dcterms:W3CDTF">2022-08-07T00:20:33Z</dcterms:modified>
</cp:coreProperties>
</file>