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7" r:id="rId3"/>
    <p:sldId id="275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01F728-505E-4731-BCE8-93850C0890E8}" v="164" dt="2022-08-28T09:18:29.3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" userId="e5502471a9019beb" providerId="LiveId" clId="{A501F728-505E-4731-BCE8-93850C0890E8}"/>
    <pc:docChg chg="custSel delSld modSld">
      <pc:chgData name="Bill" userId="e5502471a9019beb" providerId="LiveId" clId="{A501F728-505E-4731-BCE8-93850C0890E8}" dt="2022-08-28T09:53:14.453" v="2056" actId="20577"/>
      <pc:docMkLst>
        <pc:docMk/>
      </pc:docMkLst>
      <pc:sldChg chg="modSp">
        <pc:chgData name="Bill" userId="e5502471a9019beb" providerId="LiveId" clId="{A501F728-505E-4731-BCE8-93850C0890E8}" dt="2022-08-27T03:28:31.827" v="880" actId="20577"/>
        <pc:sldMkLst>
          <pc:docMk/>
          <pc:sldMk cId="1657442728" sldId="256"/>
        </pc:sldMkLst>
        <pc:spChg chg="mod">
          <ac:chgData name="Bill" userId="e5502471a9019beb" providerId="LiveId" clId="{A501F728-505E-4731-BCE8-93850C0890E8}" dt="2022-08-27T03:28:31.827" v="880" actId="20577"/>
          <ac:spMkLst>
            <pc:docMk/>
            <pc:sldMk cId="1657442728" sldId="256"/>
            <ac:spMk id="2" creationId="{CC1912F7-3EA2-4396-8A5E-275ED1B3D3C5}"/>
          </ac:spMkLst>
        </pc:spChg>
      </pc:sldChg>
      <pc:sldChg chg="modSp mod">
        <pc:chgData name="Bill" userId="e5502471a9019beb" providerId="LiveId" clId="{A501F728-505E-4731-BCE8-93850C0890E8}" dt="2022-08-28T09:20:53.887" v="1993" actId="20577"/>
        <pc:sldMkLst>
          <pc:docMk/>
          <pc:sldMk cId="1832529462" sldId="275"/>
        </pc:sldMkLst>
        <pc:spChg chg="mod">
          <ac:chgData name="Bill" userId="e5502471a9019beb" providerId="LiveId" clId="{A501F728-505E-4731-BCE8-93850C0890E8}" dt="2022-08-28T09:20:53.887" v="1993" actId="20577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" userId="e5502471a9019beb" providerId="LiveId" clId="{A501F728-505E-4731-BCE8-93850C0890E8}" dt="2022-08-28T09:20:43.376" v="1992" actId="114"/>
          <ac:spMkLst>
            <pc:docMk/>
            <pc:sldMk cId="1832529462" sldId="275"/>
            <ac:spMk id="3" creationId="{9C6C2478-E982-45B8-BC5F-460F486BB217}"/>
          </ac:spMkLst>
        </pc:spChg>
        <pc:picChg chg="mod">
          <ac:chgData name="Bill" userId="e5502471a9019beb" providerId="LiveId" clId="{A501F728-505E-4731-BCE8-93850C0890E8}" dt="2022-08-28T09:18:29.355" v="1964" actId="1038"/>
          <ac:picMkLst>
            <pc:docMk/>
            <pc:sldMk cId="1832529462" sldId="275"/>
            <ac:picMk id="4" creationId="{D22A5602-785F-6D36-9098-65E92ED7A26D}"/>
          </ac:picMkLst>
        </pc:picChg>
      </pc:sldChg>
      <pc:sldChg chg="addSp modSp mod">
        <pc:chgData name="Bill" userId="e5502471a9019beb" providerId="LiveId" clId="{A501F728-505E-4731-BCE8-93850C0890E8}" dt="2022-08-28T09:53:14.453" v="2056" actId="20577"/>
        <pc:sldMkLst>
          <pc:docMk/>
          <pc:sldMk cId="1385803785" sldId="277"/>
        </pc:sldMkLst>
        <pc:spChg chg="mod">
          <ac:chgData name="Bill" userId="e5502471a9019beb" providerId="LiveId" clId="{A501F728-505E-4731-BCE8-93850C0890E8}" dt="2022-08-28T09:51:02.630" v="1998" actId="14100"/>
          <ac:spMkLst>
            <pc:docMk/>
            <pc:sldMk cId="1385803785" sldId="277"/>
            <ac:spMk id="2" creationId="{21A1545C-5DB6-468B-EB08-3FEC65E68415}"/>
          </ac:spMkLst>
        </pc:spChg>
        <pc:spChg chg="mod">
          <ac:chgData name="Bill" userId="e5502471a9019beb" providerId="LiveId" clId="{A501F728-505E-4731-BCE8-93850C0890E8}" dt="2022-08-28T08:56:23.122" v="1623" actId="20577"/>
          <ac:spMkLst>
            <pc:docMk/>
            <pc:sldMk cId="1385803785" sldId="277"/>
            <ac:spMk id="4" creationId="{B74DB7DE-B54B-1A31-ED1C-42CDCFC05042}"/>
          </ac:spMkLst>
        </pc:spChg>
        <pc:spChg chg="add mod">
          <ac:chgData name="Bill" userId="e5502471a9019beb" providerId="LiveId" clId="{A501F728-505E-4731-BCE8-93850C0890E8}" dt="2022-08-28T09:53:14.453" v="2056" actId="20577"/>
          <ac:spMkLst>
            <pc:docMk/>
            <pc:sldMk cId="1385803785" sldId="277"/>
            <ac:spMk id="7" creationId="{E1F8A7F1-A574-34BD-F79E-3E77E0E25B62}"/>
          </ac:spMkLst>
        </pc:spChg>
        <pc:picChg chg="mod">
          <ac:chgData name="Bill" userId="e5502471a9019beb" providerId="LiveId" clId="{A501F728-505E-4731-BCE8-93850C0890E8}" dt="2022-08-27T15:23:58.043" v="1196" actId="1037"/>
          <ac:picMkLst>
            <pc:docMk/>
            <pc:sldMk cId="1385803785" sldId="277"/>
            <ac:picMk id="1026" creationId="{1A289E87-80DB-9C5A-517A-3F7CC7793784}"/>
          </ac:picMkLst>
        </pc:picChg>
      </pc:sldChg>
      <pc:sldChg chg="modSp del mod">
        <pc:chgData name="Bill" userId="e5502471a9019beb" providerId="LiveId" clId="{A501F728-505E-4731-BCE8-93850C0890E8}" dt="2022-08-27T02:54:40.402" v="50" actId="47"/>
        <pc:sldMkLst>
          <pc:docMk/>
          <pc:sldMk cId="629662797" sldId="278"/>
        </pc:sldMkLst>
        <pc:spChg chg="mod">
          <ac:chgData name="Bill" userId="e5502471a9019beb" providerId="LiveId" clId="{A501F728-505E-4731-BCE8-93850C0890E8}" dt="2022-08-24T16:39:15.655" v="49" actId="27636"/>
          <ac:spMkLst>
            <pc:docMk/>
            <pc:sldMk cId="629662797" sldId="278"/>
            <ac:spMk id="3" creationId="{4CCDA539-CFDC-661C-9A1D-938CF00CE4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531566174/videos/pcb.10158722362106175/75884745866589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Aug - Sep 2022, Our Lord Jesus Christ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Sermon on the Mount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Matthew 7</a:t>
            </a: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Wisdom for the New &amp; Better Way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Speaker</a:t>
            </a: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545C-5DB6-468B-EB08-3FEC65E68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067" y="741683"/>
            <a:ext cx="5138333" cy="5761987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The Sermon on the Mount in Matthew chapters 5-7 is </a:t>
            </a:r>
            <a:r>
              <a:rPr lang="en-US" sz="2400" dirty="0">
                <a:solidFill>
                  <a:schemeClr val="bg1"/>
                </a:solidFill>
              </a:rPr>
              <a:t>a New and Better Way for all </a:t>
            </a:r>
            <a:r>
              <a:rPr lang="en-US" sz="2400" b="1" u="sng" dirty="0">
                <a:solidFill>
                  <a:schemeClr val="bg1"/>
                </a:solidFill>
              </a:rPr>
              <a:t>past and present Christ followers </a:t>
            </a:r>
            <a:r>
              <a:rPr lang="en-US" sz="2400" b="1" dirty="0">
                <a:solidFill>
                  <a:schemeClr val="bg1"/>
                </a:solidFill>
              </a:rPr>
              <a:t>until the rapture of the body of Christ.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i="1" dirty="0">
                <a:solidFill>
                  <a:schemeClr val="bg1"/>
                </a:solidFill>
              </a:rPr>
              <a:t>(Rev 1-5, 22:16-21, 1-2 Thessalonians)</a:t>
            </a:r>
            <a:br>
              <a:rPr lang="en-US" sz="2400" b="1" i="1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and </a:t>
            </a:r>
            <a:r>
              <a:rPr lang="en-US" sz="2400" b="1" u="sng" dirty="0">
                <a:solidFill>
                  <a:schemeClr val="bg1"/>
                </a:solidFill>
              </a:rPr>
              <a:t>future Tribulation </a:t>
            </a:r>
            <a:r>
              <a:rPr lang="en-US" sz="2400" b="1" dirty="0">
                <a:solidFill>
                  <a:schemeClr val="bg1"/>
                </a:solidFill>
              </a:rPr>
              <a:t>saints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Wrath on earth  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i="1" dirty="0">
                <a:solidFill>
                  <a:schemeClr val="bg1"/>
                </a:solidFill>
              </a:rPr>
              <a:t>(Rev 6-18, 7 years)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and </a:t>
            </a:r>
            <a:r>
              <a:rPr lang="en-US" sz="2400" b="1" u="sng" dirty="0">
                <a:solidFill>
                  <a:schemeClr val="bg1"/>
                </a:solidFill>
              </a:rPr>
              <a:t>future Millennium </a:t>
            </a:r>
            <a:r>
              <a:rPr lang="en-US" sz="2400" b="1" dirty="0">
                <a:solidFill>
                  <a:schemeClr val="bg1"/>
                </a:solidFill>
              </a:rPr>
              <a:t>saints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Kingdom of Heaven on earth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i="1" dirty="0">
                <a:solidFill>
                  <a:schemeClr val="bg1"/>
                </a:solidFill>
              </a:rPr>
              <a:t>(Rev 19-20, 1000 years)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and </a:t>
            </a:r>
            <a:r>
              <a:rPr lang="en-US" sz="2400" b="1" u="sng" dirty="0">
                <a:solidFill>
                  <a:schemeClr val="bg1"/>
                </a:solidFill>
              </a:rPr>
              <a:t>future New Jerusalem 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i="1" dirty="0">
                <a:solidFill>
                  <a:schemeClr val="bg1"/>
                </a:solidFill>
              </a:rPr>
              <a:t>(Rev 21-22:15, eternity)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C22F3-A5EF-5F8A-C07F-56681216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1A289E87-80DB-9C5A-517A-3F7CC7793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120" y="305438"/>
            <a:ext cx="4246880" cy="318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70DAF24-96D3-4233-23E3-1593E22C5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7450" y="-2932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4DB7DE-B54B-1A31-ED1C-42CDCFC05042}"/>
              </a:ext>
            </a:extLst>
          </p:cNvPr>
          <p:cNvSpPr txBox="1"/>
          <p:nvPr/>
        </p:nvSpPr>
        <p:spPr>
          <a:xfrm>
            <a:off x="5228293" y="3674487"/>
            <a:ext cx="682186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The Sermon on the Mount is not </a:t>
            </a:r>
            <a:r>
              <a:rPr lang="en-US" sz="2400" dirty="0">
                <a:solidFill>
                  <a:schemeClr val="bg1"/>
                </a:solidFill>
              </a:rPr>
              <a:t>the plan </a:t>
            </a:r>
          </a:p>
          <a:p>
            <a:r>
              <a:rPr lang="en-US" sz="2400" dirty="0">
                <a:solidFill>
                  <a:schemeClr val="bg1"/>
                </a:solidFill>
              </a:rPr>
              <a:t>of salvation nor for unsaved people.  </a:t>
            </a:r>
            <a:r>
              <a:rPr lang="en-US" sz="2400" b="1" dirty="0">
                <a:solidFill>
                  <a:schemeClr val="bg1"/>
                </a:solidFill>
              </a:rPr>
              <a:t>It is: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5   </a:t>
            </a:r>
            <a:r>
              <a:rPr lang="en-US" sz="2400" b="1" u="sng" dirty="0">
                <a:solidFill>
                  <a:schemeClr val="bg1"/>
                </a:solidFill>
              </a:rPr>
              <a:t>Knowledge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for the New &amp; Better Way (OT/NT)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342900" indent="-342900">
              <a:buAutoNum type="arabicPlain" startAt="6"/>
            </a:pPr>
            <a:r>
              <a:rPr lang="en-US" sz="2400" b="1" u="sng" dirty="0">
                <a:solidFill>
                  <a:schemeClr val="bg1"/>
                </a:solidFill>
              </a:rPr>
              <a:t>Understanding</a:t>
            </a:r>
            <a:r>
              <a:rPr lang="en-US" sz="2400" dirty="0">
                <a:solidFill>
                  <a:schemeClr val="bg1"/>
                </a:solidFill>
              </a:rPr>
              <a:t> for the New &amp; Better Way (inward)</a:t>
            </a:r>
          </a:p>
          <a:p>
            <a:pPr marL="342900" indent="-342900">
              <a:buAutoNum type="arabicPlain" startAt="6"/>
            </a:pPr>
            <a:endParaRPr lang="en-US" sz="2400" dirty="0">
              <a:solidFill>
                <a:schemeClr val="bg1"/>
              </a:solidFill>
            </a:endParaRPr>
          </a:p>
          <a:p>
            <a:pPr marL="342900" indent="-342900">
              <a:buAutoNum type="arabicPlain" startAt="6"/>
            </a:pPr>
            <a:r>
              <a:rPr lang="en-US" sz="2400" b="1" u="sng" dirty="0">
                <a:solidFill>
                  <a:schemeClr val="bg1"/>
                </a:solidFill>
              </a:rPr>
              <a:t>Wisdom</a:t>
            </a:r>
            <a:r>
              <a:rPr lang="en-US" sz="2400" dirty="0">
                <a:solidFill>
                  <a:schemeClr val="bg1"/>
                </a:solidFill>
              </a:rPr>
              <a:t> for the New &amp; Better Way (outward)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F8A7F1-A574-34BD-F79E-3E77E0E25B62}"/>
              </a:ext>
            </a:extLst>
          </p:cNvPr>
          <p:cNvSpPr txBox="1"/>
          <p:nvPr/>
        </p:nvSpPr>
        <p:spPr>
          <a:xfrm>
            <a:off x="348067" y="10934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* Water </a:t>
            </a:r>
            <a:r>
              <a:rPr lang="en-US" sz="2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Baptism </a:t>
            </a:r>
            <a:r>
              <a:rPr lang="en-US" sz="2400" dirty="0">
                <a:solidFill>
                  <a:schemeClr val="bg1"/>
                </a:solidFill>
              </a:rPr>
              <a:t> (show first 5 seconds)</a:t>
            </a:r>
          </a:p>
        </p:txBody>
      </p:sp>
    </p:spTree>
    <p:extLst>
      <p:ext uri="{BB962C8B-B14F-4D97-AF65-F5344CB8AC3E}">
        <p14:creationId xmlns:p14="http://schemas.microsoft.com/office/powerpoint/2010/main" val="138580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200205" y="560352"/>
            <a:ext cx="11791590" cy="59708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4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7:1-12</a:t>
            </a:r>
            <a:r>
              <a:rPr lang="en-US" sz="2400" i="1" dirty="0"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</a:t>
            </a:r>
            <a:r>
              <a:rPr lang="en-US" sz="2400" b="1" i="1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G</a:t>
            </a:r>
            <a:r>
              <a:rPr lang="en-US" sz="2400" b="1" i="1" dirty="0"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rowing Outward in the New and Better Way</a:t>
            </a:r>
            <a:endParaRPr lang="en-US" sz="2400" b="1" dirty="0">
              <a:effectLst/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/>
              <a:t>	1-2	Judge not (saved 3-5 or unsaved 6)</a:t>
            </a:r>
          </a:p>
          <a:p>
            <a:r>
              <a:rPr lang="en-US" sz="2400" dirty="0"/>
              <a:t>	3-5a	Judge your self first, before a brother in Christ</a:t>
            </a:r>
          </a:p>
          <a:p>
            <a:r>
              <a:rPr lang="en-US" sz="2400" dirty="0"/>
              <a:t>	5b	Judge your brother in Christ </a:t>
            </a:r>
            <a:r>
              <a:rPr lang="en-US" sz="2400" i="1" dirty="0"/>
              <a:t>(Mt 18, 1 Cor 6:1-8)</a:t>
            </a:r>
          </a:p>
          <a:p>
            <a:r>
              <a:rPr lang="en-US" sz="2400" dirty="0"/>
              <a:t>	6	Judge not the unsaved </a:t>
            </a:r>
            <a:r>
              <a:rPr lang="en-US" sz="2400" i="1" dirty="0"/>
              <a:t>(Colossians 4:5)</a:t>
            </a:r>
          </a:p>
          <a:p>
            <a:r>
              <a:rPr lang="en-US" sz="2400" dirty="0"/>
              <a:t>	7-11	Ask, Seek, and Knock </a:t>
            </a:r>
            <a:r>
              <a:rPr lang="en-US" sz="2400" i="1" dirty="0"/>
              <a:t>(Luke 11:7-11)</a:t>
            </a:r>
          </a:p>
          <a:p>
            <a:r>
              <a:rPr lang="en-US" sz="2400" dirty="0"/>
              <a:t>	12	Do the Royal Law </a:t>
            </a:r>
            <a:r>
              <a:rPr lang="en-US" sz="2400" i="1" dirty="0"/>
              <a:t>(James 2:8)</a:t>
            </a:r>
          </a:p>
          <a:p>
            <a:endParaRPr lang="en-US" sz="1600" b="1" dirty="0"/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7:13-27 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Be sure you and others are in the New and Better Way</a:t>
            </a:r>
          </a:p>
          <a:p>
            <a:r>
              <a:rPr lang="en-US" sz="24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13-14 	Wide Gate (many) </a:t>
            </a:r>
            <a:r>
              <a:rPr lang="en-US" sz="24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or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Straight and Narrow Gate (few)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15-20	Evil Fruit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or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Good Fruit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(Jeremiah 24, James 3)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21-23	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Few Christians are in the New &amp; Better Way (saved)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24-27	Build Your House on the Rock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or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Build Your House on the Sand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(soul, 3 John 2)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28-29	Teach with Authority, not as the Scribes 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(Matthew 4:23 to 5:1)</a:t>
            </a:r>
          </a:p>
          <a:p>
            <a:endParaRPr lang="en-US" sz="1600" b="1" i="1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b="1" dirty="0"/>
              <a:t>Questions?     </a:t>
            </a:r>
            <a:r>
              <a:rPr lang="en-US" sz="2400" i="1" dirty="0"/>
              <a:t>Added Scripture for personal study.</a:t>
            </a:r>
            <a:r>
              <a:rPr lang="en-US" sz="2400" b="1" dirty="0"/>
              <a:t>	Next Sunday:  Matthew 11 </a:t>
            </a:r>
            <a:r>
              <a:rPr lang="en-US" sz="2400" dirty="0"/>
              <a:t>by Bill Heath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133005" y="44987"/>
            <a:ext cx="120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Matthew 7 – Wisdom for the New and Better Way  </a:t>
            </a:r>
            <a:r>
              <a:rPr lang="en-US" sz="2400" i="1" dirty="0">
                <a:solidFill>
                  <a:schemeClr val="bg1"/>
                </a:solidFill>
              </a:rPr>
              <a:t>(Heb 12:24, 8:5, 10:1, Col 3: 2:17, Ro 15:4)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2" descr="See the source image">
            <a:extLst>
              <a:ext uri="{FF2B5EF4-FFF2-40B4-BE49-F238E27FC236}">
                <a16:creationId xmlns:a16="http://schemas.microsoft.com/office/drawing/2014/main" id="{D22A5602-785F-6D36-9098-65E92ED7A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221" y="619293"/>
            <a:ext cx="3827558" cy="2870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52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7376</TotalTime>
  <Words>426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Aug - Sep 2022, Our Lord Jesus Christ  Sermon on the Mount  Today – Turn to Matthew 7 Wisdom for the New &amp; Better Way  Speaker:  Bill Heath</vt:lpstr>
      <vt:lpstr>The Sermon on the Mount in Matthew chapters 5-7 is a New and Better Way for all past and present Christ followers until the rapture of the body of Christ. (Rev 1-5, 22:16-21, 1-2 Thessalonians)   and future Tribulation saints Wrath on earth    (Rev 6-18, 7 years)  and future Millennium saints Kingdom of Heaven on earth (Rev 19-20, 1000 years)  and future New Jerusalem  (Rev 21-22:15, eternity)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177</cp:revision>
  <cp:lastPrinted>2022-08-28T09:24:09Z</cp:lastPrinted>
  <dcterms:created xsi:type="dcterms:W3CDTF">2021-12-26T22:17:50Z</dcterms:created>
  <dcterms:modified xsi:type="dcterms:W3CDTF">2022-08-28T09:53:17Z</dcterms:modified>
</cp:coreProperties>
</file>