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sldIdLst>
    <p:sldId id="275" r:id="rId2"/>
    <p:sldId id="273" r:id="rId3"/>
    <p:sldId id="274" r:id="rId4"/>
    <p:sldId id="276" r:id="rId5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0D4539-E5BE-4CD9-9547-C46264973573}" v="60" dt="2020-12-30T14:36:01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40" d="100"/>
          <a:sy n="40" d="100"/>
        </p:scale>
        <p:origin x="52" y="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DF0D4539-E5BE-4CD9-9547-C46264973573}"/>
    <pc:docChg chg="custSel addSld delSld modSld sldOrd">
      <pc:chgData name="Bill Heath" userId="e5502471a9019beb" providerId="LiveId" clId="{DF0D4539-E5BE-4CD9-9547-C46264973573}" dt="2020-12-30T14:51:32.367" v="1963" actId="113"/>
      <pc:docMkLst>
        <pc:docMk/>
      </pc:docMkLst>
      <pc:sldChg chg="del">
        <pc:chgData name="Bill Heath" userId="e5502471a9019beb" providerId="LiveId" clId="{DF0D4539-E5BE-4CD9-9547-C46264973573}" dt="2020-12-17T22:52:58.239" v="1" actId="47"/>
        <pc:sldMkLst>
          <pc:docMk/>
          <pc:sldMk cId="2972043842" sldId="265"/>
        </pc:sldMkLst>
      </pc:sldChg>
      <pc:sldChg chg="del">
        <pc:chgData name="Bill Heath" userId="e5502471a9019beb" providerId="LiveId" clId="{DF0D4539-E5BE-4CD9-9547-C46264973573}" dt="2020-12-17T22:52:54.615" v="0" actId="47"/>
        <pc:sldMkLst>
          <pc:docMk/>
          <pc:sldMk cId="4070259302" sldId="266"/>
        </pc:sldMkLst>
      </pc:sldChg>
      <pc:sldChg chg="del">
        <pc:chgData name="Bill Heath" userId="e5502471a9019beb" providerId="LiveId" clId="{DF0D4539-E5BE-4CD9-9547-C46264973573}" dt="2020-12-17T22:53:00.427" v="2" actId="47"/>
        <pc:sldMkLst>
          <pc:docMk/>
          <pc:sldMk cId="3000370649" sldId="272"/>
        </pc:sldMkLst>
      </pc:sldChg>
      <pc:sldChg chg="addSp delSp modSp mod">
        <pc:chgData name="Bill Heath" userId="e5502471a9019beb" providerId="LiveId" clId="{DF0D4539-E5BE-4CD9-9547-C46264973573}" dt="2020-12-30T02:36:16.542" v="1607" actId="6549"/>
        <pc:sldMkLst>
          <pc:docMk/>
          <pc:sldMk cId="604055355" sldId="273"/>
        </pc:sldMkLst>
        <pc:spChg chg="mod">
          <ac:chgData name="Bill Heath" userId="e5502471a9019beb" providerId="LiveId" clId="{DF0D4539-E5BE-4CD9-9547-C46264973573}" dt="2020-12-30T02:36:16.542" v="1607" actId="6549"/>
          <ac:spMkLst>
            <pc:docMk/>
            <pc:sldMk cId="604055355" sldId="273"/>
            <ac:spMk id="3" creationId="{058F2D84-C9CE-4B47-96F8-B32EDA8F7E2A}"/>
          </ac:spMkLst>
        </pc:spChg>
        <pc:picChg chg="add del mod">
          <ac:chgData name="Bill Heath" userId="e5502471a9019beb" providerId="LiveId" clId="{DF0D4539-E5BE-4CD9-9547-C46264973573}" dt="2020-12-29T03:47:05.683" v="688" actId="14100"/>
          <ac:picMkLst>
            <pc:docMk/>
            <pc:sldMk cId="604055355" sldId="273"/>
            <ac:picMk id="2" creationId="{45576BAF-F443-40C9-BC0F-9A33CB418697}"/>
          </ac:picMkLst>
        </pc:picChg>
        <pc:picChg chg="add del mod">
          <ac:chgData name="Bill Heath" userId="e5502471a9019beb" providerId="LiveId" clId="{DF0D4539-E5BE-4CD9-9547-C46264973573}" dt="2020-12-28T22:06:30.693" v="510" actId="21"/>
          <ac:picMkLst>
            <pc:docMk/>
            <pc:sldMk cId="604055355" sldId="273"/>
            <ac:picMk id="2" creationId="{F5EC70E8-AD0B-42DC-9A02-4939DFE5C823}"/>
          </ac:picMkLst>
        </pc:picChg>
        <pc:picChg chg="del">
          <ac:chgData name="Bill Heath" userId="e5502471a9019beb" providerId="LiveId" clId="{DF0D4539-E5BE-4CD9-9547-C46264973573}" dt="2020-12-28T22:02:35.502" v="493" actId="478"/>
          <ac:picMkLst>
            <pc:docMk/>
            <pc:sldMk cId="604055355" sldId="273"/>
            <ac:picMk id="1026" creationId="{001E9ECC-2556-4682-B873-10AFDE2D38E1}"/>
          </ac:picMkLst>
        </pc:picChg>
        <pc:picChg chg="add mod">
          <ac:chgData name="Bill Heath" userId="e5502471a9019beb" providerId="LiveId" clId="{DF0D4539-E5BE-4CD9-9547-C46264973573}" dt="2020-12-29T03:40:24.773" v="671" actId="1076"/>
          <ac:picMkLst>
            <pc:docMk/>
            <pc:sldMk cId="604055355" sldId="273"/>
            <ac:picMk id="1026" creationId="{8477DE4C-22D1-4AFF-9712-764DFC6A0A6A}"/>
          </ac:picMkLst>
        </pc:picChg>
        <pc:picChg chg="add mod">
          <ac:chgData name="Bill Heath" userId="e5502471a9019beb" providerId="LiveId" clId="{DF0D4539-E5BE-4CD9-9547-C46264973573}" dt="2020-12-29T03:47:16.817" v="690" actId="1076"/>
          <ac:picMkLst>
            <pc:docMk/>
            <pc:sldMk cId="604055355" sldId="273"/>
            <ac:picMk id="1028" creationId="{691E1A85-0E83-4351-9C0F-E50C28ACE6B9}"/>
          </ac:picMkLst>
        </pc:picChg>
        <pc:picChg chg="add mod">
          <ac:chgData name="Bill Heath" userId="e5502471a9019beb" providerId="LiveId" clId="{DF0D4539-E5BE-4CD9-9547-C46264973573}" dt="2020-12-29T03:40:20.212" v="670" actId="1076"/>
          <ac:picMkLst>
            <pc:docMk/>
            <pc:sldMk cId="604055355" sldId="273"/>
            <ac:picMk id="1030" creationId="{79100195-1BF6-4BD4-85B6-6143152CEFDE}"/>
          </ac:picMkLst>
        </pc:picChg>
        <pc:picChg chg="add del mod">
          <ac:chgData name="Bill Heath" userId="e5502471a9019beb" providerId="LiveId" clId="{DF0D4539-E5BE-4CD9-9547-C46264973573}" dt="2020-12-29T03:45:55.006" v="676" actId="478"/>
          <ac:picMkLst>
            <pc:docMk/>
            <pc:sldMk cId="604055355" sldId="273"/>
            <ac:picMk id="1032" creationId="{17BD62FD-9037-4883-8E07-4B4E239C7C7C}"/>
          </ac:picMkLst>
        </pc:picChg>
      </pc:sldChg>
      <pc:sldChg chg="modSp mod">
        <pc:chgData name="Bill Heath" userId="e5502471a9019beb" providerId="LiveId" clId="{DF0D4539-E5BE-4CD9-9547-C46264973573}" dt="2020-12-30T14:51:32.367" v="1963" actId="113"/>
        <pc:sldMkLst>
          <pc:docMk/>
          <pc:sldMk cId="2591519957" sldId="274"/>
        </pc:sldMkLst>
        <pc:spChg chg="mod">
          <ac:chgData name="Bill Heath" userId="e5502471a9019beb" providerId="LiveId" clId="{DF0D4539-E5BE-4CD9-9547-C46264973573}" dt="2020-12-30T14:51:32.367" v="1963" actId="113"/>
          <ac:spMkLst>
            <pc:docMk/>
            <pc:sldMk cId="2591519957" sldId="274"/>
            <ac:spMk id="6" creationId="{42BC16A3-61DC-4EF6-9C1D-E86055574C4F}"/>
          </ac:spMkLst>
        </pc:spChg>
      </pc:sldChg>
      <pc:sldChg chg="modSp del mod">
        <pc:chgData name="Bill Heath" userId="e5502471a9019beb" providerId="LiveId" clId="{DF0D4539-E5BE-4CD9-9547-C46264973573}" dt="2020-12-30T00:39:41.750" v="1309" actId="2696"/>
        <pc:sldMkLst>
          <pc:docMk/>
          <pc:sldMk cId="1112577127" sldId="275"/>
        </pc:sldMkLst>
        <pc:spChg chg="mod">
          <ac:chgData name="Bill Heath" userId="e5502471a9019beb" providerId="LiveId" clId="{DF0D4539-E5BE-4CD9-9547-C46264973573}" dt="2020-12-28T22:01:01.394" v="491" actId="20577"/>
          <ac:spMkLst>
            <pc:docMk/>
            <pc:sldMk cId="1112577127" sldId="275"/>
            <ac:spMk id="4" creationId="{FFBE4367-66C6-49D3-9BAD-0534C5923379}"/>
          </ac:spMkLst>
        </pc:spChg>
      </pc:sldChg>
      <pc:sldChg chg="addSp delSp modSp add mod ord">
        <pc:chgData name="Bill Heath" userId="e5502471a9019beb" providerId="LiveId" clId="{DF0D4539-E5BE-4CD9-9547-C46264973573}" dt="2020-12-30T02:28:26.534" v="1605" actId="14100"/>
        <pc:sldMkLst>
          <pc:docMk/>
          <pc:sldMk cId="2414167250" sldId="275"/>
        </pc:sldMkLst>
        <pc:spChg chg="mod">
          <ac:chgData name="Bill Heath" userId="e5502471a9019beb" providerId="LiveId" clId="{DF0D4539-E5BE-4CD9-9547-C46264973573}" dt="2020-12-30T02:28:07.817" v="1602" actId="14100"/>
          <ac:spMkLst>
            <pc:docMk/>
            <pc:sldMk cId="2414167250" sldId="275"/>
            <ac:spMk id="4" creationId="{FFBE4367-66C6-49D3-9BAD-0534C5923379}"/>
          </ac:spMkLst>
        </pc:spChg>
        <pc:spChg chg="del mod">
          <ac:chgData name="Bill Heath" userId="e5502471a9019beb" providerId="LiveId" clId="{DF0D4539-E5BE-4CD9-9547-C46264973573}" dt="2020-12-30T02:24:30.110" v="1598" actId="478"/>
          <ac:spMkLst>
            <pc:docMk/>
            <pc:sldMk cId="2414167250" sldId="275"/>
            <ac:spMk id="6" creationId="{42BC16A3-61DC-4EF6-9C1D-E86055574C4F}"/>
          </ac:spMkLst>
        </pc:spChg>
        <pc:picChg chg="add mod">
          <ac:chgData name="Bill Heath" userId="e5502471a9019beb" providerId="LiveId" clId="{DF0D4539-E5BE-4CD9-9547-C46264973573}" dt="2020-12-30T02:28:26.534" v="1605" actId="14100"/>
          <ac:picMkLst>
            <pc:docMk/>
            <pc:sldMk cId="2414167250" sldId="275"/>
            <ac:picMk id="1026" creationId="{0F5BC8E6-5636-43FF-87D8-72A1397D24B9}"/>
          </ac:picMkLst>
        </pc:picChg>
      </pc:sldChg>
      <pc:sldChg chg="modSp add mod">
        <pc:chgData name="Bill Heath" userId="e5502471a9019beb" providerId="LiveId" clId="{DF0D4539-E5BE-4CD9-9547-C46264973573}" dt="2020-12-30T14:50:13.664" v="1935" actId="20577"/>
        <pc:sldMkLst>
          <pc:docMk/>
          <pc:sldMk cId="3875757633" sldId="276"/>
        </pc:sldMkLst>
        <pc:spChg chg="mod">
          <ac:chgData name="Bill Heath" userId="e5502471a9019beb" providerId="LiveId" clId="{DF0D4539-E5BE-4CD9-9547-C46264973573}" dt="2020-12-30T14:50:13.664" v="1935" actId="20577"/>
          <ac:spMkLst>
            <pc:docMk/>
            <pc:sldMk cId="3875757633" sldId="276"/>
            <ac:spMk id="6" creationId="{42BC16A3-61DC-4EF6-9C1D-E86055574C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2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8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92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2016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06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57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5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50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7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0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9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7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9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1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FA8A-C583-4EB7-B547-771964240C9E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480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  <p:sldLayoutId id="2147483874" r:id="rId13"/>
    <p:sldLayoutId id="2147483875" r:id="rId14"/>
    <p:sldLayoutId id="2147483876" r:id="rId15"/>
    <p:sldLayoutId id="2147483877" r:id="rId16"/>
    <p:sldLayoutId id="214748387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llsgen.com/gen/hist/cvnt.htm" TargetMode="External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FBE4367-66C6-49D3-9BAD-0534C5923379}"/>
              </a:ext>
            </a:extLst>
          </p:cNvPr>
          <p:cNvSpPr txBox="1">
            <a:spLocks/>
          </p:cNvSpPr>
          <p:nvPr/>
        </p:nvSpPr>
        <p:spPr>
          <a:xfrm>
            <a:off x="216246" y="792893"/>
            <a:ext cx="9901792" cy="46981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6pPr>
            <a:lvl7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7pPr>
            <a:lvl8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8pPr>
            <a:lvl9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0BEA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  <a:lumOff val="2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936B335-7FBF-4CB8-9099-9C8F4A9470B0}"/>
              </a:ext>
            </a:extLst>
          </p:cNvPr>
          <p:cNvSpPr txBox="1">
            <a:spLocks/>
          </p:cNvSpPr>
          <p:nvPr/>
        </p:nvSpPr>
        <p:spPr>
          <a:xfrm>
            <a:off x="283779" y="241738"/>
            <a:ext cx="11613931" cy="34820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</p:txBody>
      </p:sp>
      <p:pic>
        <p:nvPicPr>
          <p:cNvPr id="1026" name="Picture 2" descr="Image result for 1 corinthians 12:13">
            <a:extLst>
              <a:ext uri="{FF2B5EF4-FFF2-40B4-BE49-F238E27FC236}">
                <a16:creationId xmlns:a16="http://schemas.microsoft.com/office/drawing/2014/main" id="{0F5BC8E6-5636-43FF-87D8-72A1397D2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848" y="104775"/>
            <a:ext cx="5252760" cy="659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167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102">
            <a:extLst>
              <a:ext uri="{FF2B5EF4-FFF2-40B4-BE49-F238E27FC236}">
                <a16:creationId xmlns:a16="http://schemas.microsoft.com/office/drawing/2014/main" id="{EA4ACDA2-2D5F-4571-9BA5-F538A7A49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8F2D84-C9CE-4B47-96F8-B32EDA8F7E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350" y="70756"/>
            <a:ext cx="11163300" cy="389164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Pilgrims at </a:t>
            </a:r>
            <a:r>
              <a:rPr lang="en-US" sz="2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Scrooby</a:t>
            </a: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Manor, England </a:t>
            </a:r>
          </a:p>
          <a:p>
            <a:pPr marL="457200" indent="-4572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1604-1607</a:t>
            </a:r>
          </a:p>
          <a:p>
            <a:pPr marL="457200" indent="-4572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Congregation of 50 people (30 fled to Holland in 1608)</a:t>
            </a:r>
          </a:p>
          <a:p>
            <a:pPr marL="457200" indent="-4572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Leaders:  John Robinson, William Brewster, and William Bradford</a:t>
            </a:r>
          </a:p>
          <a:p>
            <a:pPr marL="457200" indent="-4572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b="0" i="0">
                <a:effectLst/>
                <a:latin typeface="Verdana" panose="020B0604030504040204" pitchFamily="34" charset="0"/>
              </a:rPr>
              <a:t>A </a:t>
            </a:r>
            <a:r>
              <a:rPr lang="en-US" b="0" i="0" dirty="0">
                <a:effectLst/>
                <a:latin typeface="Verdana" panose="020B0604030504040204" pitchFamily="34" charset="0"/>
              </a:rPr>
              <a:t>"gathered" community, forming a simple church congregation around a </a:t>
            </a:r>
            <a:r>
              <a:rPr lang="en-US" b="0" i="0" dirty="0">
                <a:effectLst/>
                <a:latin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Covenant</a:t>
            </a:r>
            <a:r>
              <a:rPr lang="en-US" b="0" i="0" dirty="0">
                <a:effectLst/>
                <a:latin typeface="Verdana" panose="020B0604030504040204" pitchFamily="34" charset="0"/>
              </a:rPr>
              <a:t>. At this time it was treasonous to join voluntary associations or to form a church outside the Church of England. 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F946802B-BA15-4B51-BEC8-84E4B10CF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24" y="4189377"/>
            <a:ext cx="12188952" cy="0"/>
          </a:xfrm>
          <a:prstGeom prst="line">
            <a:avLst/>
          </a:prstGeom>
          <a:ln w="190500" cap="sq">
            <a:solidFill>
              <a:srgbClr val="FFFFFF"/>
            </a:solidFill>
            <a:miter lim="800000"/>
          </a:ln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691E1A85-0E83-4351-9C0F-E50C28ACE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9635" y="4427345"/>
            <a:ext cx="2456935" cy="231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e the source image">
            <a:extLst>
              <a:ext uri="{FF2B5EF4-FFF2-40B4-BE49-F238E27FC236}">
                <a16:creationId xmlns:a16="http://schemas.microsoft.com/office/drawing/2014/main" id="{79100195-1BF6-4BD4-85B6-6143152CEF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3" t="20357" r="28929" b="14132"/>
          <a:stretch/>
        </p:blipFill>
        <p:spPr bwMode="auto">
          <a:xfrm>
            <a:off x="3743032" y="4340784"/>
            <a:ext cx="1795980" cy="2446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477DE4C-22D1-4AFF-9712-764DFC6A0A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1" b="16015"/>
          <a:stretch/>
        </p:blipFill>
        <p:spPr bwMode="auto">
          <a:xfrm>
            <a:off x="170542" y="4407493"/>
            <a:ext cx="3401949" cy="2337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Image result for Pilgrims at Scrooby">
            <a:extLst>
              <a:ext uri="{FF2B5EF4-FFF2-40B4-BE49-F238E27FC236}">
                <a16:creationId xmlns:a16="http://schemas.microsoft.com/office/drawing/2014/main" id="{45576BAF-F443-40C9-BC0F-9A33CB4186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6" t="17472" r="9633" b="10234"/>
          <a:stretch/>
        </p:blipFill>
        <p:spPr bwMode="auto">
          <a:xfrm>
            <a:off x="5719286" y="4384566"/>
            <a:ext cx="3760075" cy="236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055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FBE4367-66C6-49D3-9BAD-0534C5923379}"/>
              </a:ext>
            </a:extLst>
          </p:cNvPr>
          <p:cNvSpPr txBox="1">
            <a:spLocks/>
          </p:cNvSpPr>
          <p:nvPr/>
        </p:nvSpPr>
        <p:spPr>
          <a:xfrm>
            <a:off x="2541778" y="2008947"/>
            <a:ext cx="7576259" cy="348209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6pPr>
            <a:lvl7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7pPr>
            <a:lvl8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8pPr>
            <a:lvl9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0BEA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  <a:lumOff val="2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936B335-7FBF-4CB8-9099-9C8F4A9470B0}"/>
              </a:ext>
            </a:extLst>
          </p:cNvPr>
          <p:cNvSpPr txBox="1">
            <a:spLocks/>
          </p:cNvSpPr>
          <p:nvPr/>
        </p:nvSpPr>
        <p:spPr>
          <a:xfrm>
            <a:off x="283779" y="241738"/>
            <a:ext cx="11613931" cy="34820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2BC16A3-61DC-4EF6-9C1D-E86055574C4F}"/>
              </a:ext>
            </a:extLst>
          </p:cNvPr>
          <p:cNvSpPr txBox="1">
            <a:spLocks/>
          </p:cNvSpPr>
          <p:nvPr/>
        </p:nvSpPr>
        <p:spPr>
          <a:xfrm>
            <a:off x="657727" y="241738"/>
            <a:ext cx="11053010" cy="637452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6pPr>
            <a:lvl7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7pPr>
            <a:lvl8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8pPr>
            <a:lvl9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9pPr>
          </a:lstStyle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i="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 Outline III of 1 Corinthians	</a:t>
            </a:r>
            <a:r>
              <a:rPr lang="en-US" b="1" i="0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				  </a:t>
            </a:r>
            <a:endParaRPr lang="en-US" b="1" i="1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u="none" strike="noStrike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Chapter</a:t>
            </a:r>
            <a:r>
              <a:rPr lang="en-US" b="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  <a:r>
              <a:rPr lang="en-US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Body (soma in Greek) Life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1-4		Body divided (0x) Problem</a:t>
            </a:r>
            <a:endParaRPr lang="en-US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5-7		Body sins physically (12x) Problem</a:t>
            </a:r>
            <a:endParaRPr lang="en-US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8-11	Body sins spiritually (6x) Problem</a:t>
            </a:r>
            <a:endParaRPr lang="en-US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12-14	Body united (23x) Solution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What? 12:11-27, How? chapters 13-14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15		Body transformed (10x) Why? Resurrection</a:t>
            </a:r>
            <a:endParaRPr lang="en-US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16		Body life (0x)</a:t>
            </a:r>
            <a:endParaRPr lang="en-US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0BEA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  <a:lumOff val="2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0BEA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  <a:lumOff val="2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1519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FBE4367-66C6-49D3-9BAD-0534C5923379}"/>
              </a:ext>
            </a:extLst>
          </p:cNvPr>
          <p:cNvSpPr txBox="1">
            <a:spLocks/>
          </p:cNvSpPr>
          <p:nvPr/>
        </p:nvSpPr>
        <p:spPr>
          <a:xfrm>
            <a:off x="2541778" y="2008947"/>
            <a:ext cx="7576259" cy="348209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6pPr>
            <a:lvl7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7pPr>
            <a:lvl8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8pPr>
            <a:lvl9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0BEA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  <a:lumOff val="2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936B335-7FBF-4CB8-9099-9C8F4A9470B0}"/>
              </a:ext>
            </a:extLst>
          </p:cNvPr>
          <p:cNvSpPr txBox="1">
            <a:spLocks/>
          </p:cNvSpPr>
          <p:nvPr/>
        </p:nvSpPr>
        <p:spPr>
          <a:xfrm>
            <a:off x="283779" y="241738"/>
            <a:ext cx="11613931" cy="34820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2BC16A3-61DC-4EF6-9C1D-E86055574C4F}"/>
              </a:ext>
            </a:extLst>
          </p:cNvPr>
          <p:cNvSpPr txBox="1">
            <a:spLocks/>
          </p:cNvSpPr>
          <p:nvPr/>
        </p:nvSpPr>
        <p:spPr>
          <a:xfrm>
            <a:off x="371475" y="241738"/>
            <a:ext cx="11526235" cy="637452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6pPr>
            <a:lvl7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7pPr>
            <a:lvl8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8pPr>
            <a:lvl9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0BEA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The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Ekklesia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is One Spirit and One Body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0BEA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prstClr val="white">
                    <a:lumMod val="75000"/>
                    <a:lumOff val="25000"/>
                  </a:prstClr>
                </a:solidFill>
                <a:latin typeface="Rockwell" panose="02060603020205020403"/>
              </a:rPr>
              <a:t>1 Corinthians 12:13  (context 12:10-27, doctrinal priority 2)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0BEA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b="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The more feeble are necessary (Romans 14)</a:t>
            </a:r>
            <a:endParaRPr lang="en-US" sz="2400" b="0" dirty="0">
              <a:solidFill>
                <a:prstClr val="white">
                  <a:lumMod val="75000"/>
                  <a:lumOff val="25000"/>
                </a:prst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0BEA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  <a:lumOff val="2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Individuals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  <a:r>
              <a:rPr lang="en-US" sz="1800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Hate or  Love one another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Love one another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u="sng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Wingdings 3" panose="05040102010807070707" pitchFamily="18" charset="2"/>
                <a:ea typeface="Cambria Math" panose="02040503050406030204" pitchFamily="18" charset="0"/>
                <a:cs typeface="Wingdings 3" panose="05040102010807070707" pitchFamily="18" charset="2"/>
              </a:rPr>
              <a:t>		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Foot-hand		  					God has tempered the body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			            together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Ear-eye	less honorable – more abundant honor  	No schism in the body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Eye-hear	uncomely - more abundant comeliness  	Same care for one another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Hear-smell      lacked – more abundant honor  		One member suffers,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																A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ll the members suffer with it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Eye-hand	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 have no need of you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Head-foot	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 have no need for you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Corinthians 12:31 “I show unto you a more excellent way”  1 Corinthians 13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  <a:lumOff val="2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0BEA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  <a:lumOff val="2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0BEA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  <a:lumOff val="2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5757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321</Words>
  <Application>Microsoft Office PowerPoint</Application>
  <PresentationFormat>Widescreen</PresentationFormat>
  <Paragraphs>69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Rockwell</vt:lpstr>
      <vt:lpstr>Verdana</vt:lpstr>
      <vt:lpstr>Wingdings 3</vt:lpstr>
      <vt:lpstr>Damask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Eliot –Apostle to the Indians</dc:title>
  <dc:creator>Bill Heath</dc:creator>
  <cp:lastModifiedBy>Bill Heath</cp:lastModifiedBy>
  <cp:revision>9</cp:revision>
  <dcterms:created xsi:type="dcterms:W3CDTF">2020-11-15T21:14:32Z</dcterms:created>
  <dcterms:modified xsi:type="dcterms:W3CDTF">2020-12-30T14:51:42Z</dcterms:modified>
</cp:coreProperties>
</file>