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1"/>
  </p:sldMasterIdLst>
  <p:notesMasterIdLst>
    <p:notesMasterId r:id="rId5"/>
  </p:notesMasterIdLst>
  <p:sldIdLst>
    <p:sldId id="376" r:id="rId2"/>
    <p:sldId id="375" r:id="rId3"/>
    <p:sldId id="377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6BC8A-2835-4F68-86DB-3CEAB403FC3B}" v="4" dt="2024-07-01T18:23:50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ll Heath" userId="e5502471a9019beb" providerId="LiveId" clId="{D8A6BC8A-2835-4F68-86DB-3CEAB403FC3B}"/>
    <pc:docChg chg="custSel modSld">
      <pc:chgData name="Bill Heath" userId="e5502471a9019beb" providerId="LiveId" clId="{D8A6BC8A-2835-4F68-86DB-3CEAB403FC3B}" dt="2024-07-01T18:23:50.140" v="306" actId="478"/>
      <pc:docMkLst>
        <pc:docMk/>
      </pc:docMkLst>
      <pc:sldChg chg="addSp delSp modSp mod">
        <pc:chgData name="Bill Heath" userId="e5502471a9019beb" providerId="LiveId" clId="{D8A6BC8A-2835-4F68-86DB-3CEAB403FC3B}" dt="2024-07-01T18:23:50.140" v="306" actId="478"/>
        <pc:sldMkLst>
          <pc:docMk/>
          <pc:sldMk cId="2548197721" sldId="375"/>
        </pc:sldMkLst>
        <pc:spChg chg="add mod">
          <ac:chgData name="Bill Heath" userId="e5502471a9019beb" providerId="LiveId" clId="{D8A6BC8A-2835-4F68-86DB-3CEAB403FC3B}" dt="2024-07-01T18:23:42.366" v="305" actId="20577"/>
          <ac:spMkLst>
            <pc:docMk/>
            <pc:sldMk cId="2548197721" sldId="375"/>
            <ac:spMk id="3" creationId="{B4318C74-0FBC-DA1A-B297-66372CB20C0D}"/>
          </ac:spMkLst>
        </pc:spChg>
        <pc:spChg chg="del">
          <ac:chgData name="Bill Heath" userId="e5502471a9019beb" providerId="LiveId" clId="{D8A6BC8A-2835-4F68-86DB-3CEAB403FC3B}" dt="2024-07-01T18:17:37.351" v="2" actId="478"/>
          <ac:spMkLst>
            <pc:docMk/>
            <pc:sldMk cId="2548197721" sldId="375"/>
            <ac:spMk id="4" creationId="{70288688-89CE-8A0C-5C1E-4542D4FD960A}"/>
          </ac:spMkLst>
        </pc:spChg>
        <pc:spChg chg="del">
          <ac:chgData name="Bill Heath" userId="e5502471a9019beb" providerId="LiveId" clId="{D8A6BC8A-2835-4F68-86DB-3CEAB403FC3B}" dt="2024-07-01T18:17:41.521" v="3" actId="478"/>
          <ac:spMkLst>
            <pc:docMk/>
            <pc:sldMk cId="2548197721" sldId="375"/>
            <ac:spMk id="8" creationId="{BCAFFD26-8F5E-92C5-B34E-590470B07263}"/>
          </ac:spMkLst>
        </pc:spChg>
        <pc:spChg chg="del">
          <ac:chgData name="Bill Heath" userId="e5502471a9019beb" providerId="LiveId" clId="{D8A6BC8A-2835-4F68-86DB-3CEAB403FC3B}" dt="2024-07-01T18:17:33.910" v="1" actId="478"/>
          <ac:spMkLst>
            <pc:docMk/>
            <pc:sldMk cId="2548197721" sldId="375"/>
            <ac:spMk id="9" creationId="{42D51B66-9D1C-D131-EB2D-3E0A874977C5}"/>
          </ac:spMkLst>
        </pc:spChg>
        <pc:spChg chg="del">
          <ac:chgData name="Bill Heath" userId="e5502471a9019beb" providerId="LiveId" clId="{D8A6BC8A-2835-4F68-86DB-3CEAB403FC3B}" dt="2024-07-01T18:17:44.705" v="4" actId="478"/>
          <ac:spMkLst>
            <pc:docMk/>
            <pc:sldMk cId="2548197721" sldId="375"/>
            <ac:spMk id="10" creationId="{8709F939-EEE7-BEF1-F8B3-30DCCCA7C53F}"/>
          </ac:spMkLst>
        </pc:spChg>
        <pc:spChg chg="del">
          <ac:chgData name="Bill Heath" userId="e5502471a9019beb" providerId="LiveId" clId="{D8A6BC8A-2835-4F68-86DB-3CEAB403FC3B}" dt="2024-07-01T18:17:52.800" v="6" actId="478"/>
          <ac:spMkLst>
            <pc:docMk/>
            <pc:sldMk cId="2548197721" sldId="375"/>
            <ac:spMk id="13" creationId="{2EA621B7-4C1F-8313-91B7-40EF617B673B}"/>
          </ac:spMkLst>
        </pc:spChg>
        <pc:spChg chg="del">
          <ac:chgData name="Bill Heath" userId="e5502471a9019beb" providerId="LiveId" clId="{D8A6BC8A-2835-4F68-86DB-3CEAB403FC3B}" dt="2024-07-01T18:17:49.081" v="5" actId="478"/>
          <ac:spMkLst>
            <pc:docMk/>
            <pc:sldMk cId="2548197721" sldId="375"/>
            <ac:spMk id="14" creationId="{F42EE335-5042-411D-7D52-8C68F13B7496}"/>
          </ac:spMkLst>
        </pc:spChg>
        <pc:picChg chg="del mod">
          <ac:chgData name="Bill Heath" userId="e5502471a9019beb" providerId="LiveId" clId="{D8A6BC8A-2835-4F68-86DB-3CEAB403FC3B}" dt="2024-07-01T18:23:50.140" v="306" actId="478"/>
          <ac:picMkLst>
            <pc:docMk/>
            <pc:sldMk cId="2548197721" sldId="375"/>
            <ac:picMk id="2" creationId="{BB8A4DBA-72DB-139D-149A-2FB75F3888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51A55-303F-4D54-AB99-832332D3BB8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7/1/2024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112C6F-2770-4703-98DB-2275B640CE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52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7/1/2024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0"/>
            <a:ext cx="1209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Fellowship Church, June 5, 2024                                                                                                      B.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2799" y="121920"/>
            <a:ext cx="5476241" cy="119407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</a:p>
          <a:p>
            <a:r>
              <a:rPr lang="en-US" dirty="0"/>
              <a:t>Biblical characters (Hebrews 11:1-3)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7813" y="1706377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60" y="1726698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485E64-3BDB-27A6-C3D9-F275AD723DA6}"/>
              </a:ext>
            </a:extLst>
          </p:cNvPr>
          <p:cNvSpPr txBox="1"/>
          <p:nvPr/>
        </p:nvSpPr>
        <p:spPr>
          <a:xfrm>
            <a:off x="9763197" y="4494612"/>
            <a:ext cx="242880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20:10, Dan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3:11-15, </a:t>
            </a:r>
          </a:p>
          <a:p>
            <a:r>
              <a:rPr lang="en-US" sz="2000" dirty="0"/>
              <a:t>Philippians 4:5, 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EEF026-F07A-9A8D-74F7-DB7139A5BCC1}"/>
              </a:ext>
            </a:extLst>
          </p:cNvPr>
          <p:cNvSpPr txBox="1"/>
          <p:nvPr/>
        </p:nvSpPr>
        <p:spPr>
          <a:xfrm>
            <a:off x="222469" y="4528821"/>
            <a:ext cx="27882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7:7-8, Is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 15:1-4, 2 Tim 3:10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61487" y="1451055"/>
            <a:ext cx="6529553" cy="53245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#1 – Abel’s Faith &amp; Innocent Blood (Heb 11:4, Gen 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ill Sans MT"/>
                <a:ea typeface="+mn-ea"/>
                <a:cs typeface="+mn-cs"/>
              </a:rPr>
              <a:t>#2 – Walking with God &amp; with Enoch (Heb 11:5-6, Gen 5)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Gill Sans MT"/>
              </a:rPr>
              <a:t>#3 – Secure on the Ark with Noah (Heb 11:7, Gen 6-11)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highlight>
                  <a:srgbClr val="FFFF00"/>
                </a:highlight>
                <a:uLnTx/>
                <a:uFillTx/>
                <a:latin typeface="Gill Sans MT"/>
                <a:ea typeface="+mn-ea"/>
                <a:cs typeface="+mn-cs"/>
              </a:rPr>
              <a:t>#4a – Our Faith with Abraham (Heb 11:8-19, Gen 12-23)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#4b – Sarah (Heb 11:11-12, 1 Peter 3:6-7)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#4c – Strangers &amp; Pilgrims (Heb 11:13-16)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#5 – Isaac (Heb 11:20, Gen 24)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#6 – Jacob (Heb 11:21, Gen 25-36)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#7 – Joseph (Heb 11:22, Gen 37- 50)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#8 – Moses (Heb 11:23-29, Exodus-</a:t>
            </a:r>
            <a:r>
              <a:rPr lang="en-US" sz="2000" dirty="0" err="1">
                <a:solidFill>
                  <a:srgbClr val="FFFFFF"/>
                </a:solidFill>
                <a:latin typeface="Gill Sans MT"/>
              </a:rPr>
              <a:t>Deut</a:t>
            </a:r>
            <a:r>
              <a:rPr lang="en-US" sz="2000" dirty="0">
                <a:solidFill>
                  <a:srgbClr val="FFFFFF"/>
                </a:solidFill>
                <a:latin typeface="Gill Sans MT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#9 – Joshua (Heb 11:30, Joshua)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#10 – Rahab (Heb 11:31, Joshua 6)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#11 – Gideon, Barak, Samson &amp; Jephthah (Heb 11:32, Judges)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#12 – David (Heb 11:32, 2 Samuel, 1 Chronicles)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#13 – Samuel (Heb 11:32, 1 Samuel)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#14 – Prophets (Heb 11:32-38, Isaiah-Malachi)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#15 – All (Heb 11:39-40, Old Testament saints)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83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6851DFA-EFAA-6A7F-AFB6-3593848B4CBD}"/>
              </a:ext>
            </a:extLst>
          </p:cNvPr>
          <p:cNvSpPr txBox="1"/>
          <p:nvPr/>
        </p:nvSpPr>
        <p:spPr>
          <a:xfrm>
            <a:off x="1420375" y="72907"/>
            <a:ext cx="9845040" cy="899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400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Genesis 1-2, 3-8, 9-11:  t</a:t>
            </a: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ruth passed in the Hebrew language</a:t>
            </a:r>
            <a:endParaRPr lang="en-US" sz="24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Genesis 12-23:  the story of Abraham’s faith in God</a:t>
            </a:r>
          </a:p>
        </p:txBody>
      </p:sp>
      <p:pic>
        <p:nvPicPr>
          <p:cNvPr id="1026" name="Picture 2" descr="See related image detail. Israel and Palestine conflict powerpoint | PPT">
            <a:extLst>
              <a:ext uri="{FF2B5EF4-FFF2-40B4-BE49-F238E27FC236}">
                <a16:creationId xmlns:a16="http://schemas.microsoft.com/office/drawing/2014/main" id="{5161FE55-A770-92CC-50B3-E21AB4CD8E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62"/>
          <a:stretch/>
        </p:blipFill>
        <p:spPr bwMode="auto">
          <a:xfrm>
            <a:off x="243839" y="1429151"/>
            <a:ext cx="5930909" cy="480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C51FE7A-4CC1-1F4F-CC13-BEAE3ABD5617}"/>
              </a:ext>
            </a:extLst>
          </p:cNvPr>
          <p:cNvSpPr txBox="1"/>
          <p:nvPr/>
        </p:nvSpPr>
        <p:spPr>
          <a:xfrm>
            <a:off x="202886" y="6305734"/>
            <a:ext cx="6776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50% of the world religions (Judaism, Islam, Christian)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318C74-0FBC-DA1A-B297-66372CB20C0D}"/>
              </a:ext>
            </a:extLst>
          </p:cNvPr>
          <p:cNvSpPr txBox="1"/>
          <p:nvPr/>
        </p:nvSpPr>
        <p:spPr>
          <a:xfrm>
            <a:off x="6370320" y="1522676"/>
            <a:ext cx="54762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Life of Sarah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Old Testament:  Gen 11-25, Isaiah 51:2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Jesus:  no reference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Acts:   no reference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Letters:  Romans 4:19 – salvation</a:t>
            </a:r>
          </a:p>
          <a:p>
            <a:r>
              <a:rPr lang="en-US" sz="2400" dirty="0"/>
              <a:t>                    Romans 9:9 – Israel past</a:t>
            </a:r>
          </a:p>
          <a:p>
            <a:r>
              <a:rPr lang="en-US" sz="2400" dirty="0"/>
              <a:t>                    Hebrews 11: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/>
              <a:t>Revelation:  no reference </a:t>
            </a:r>
          </a:p>
        </p:txBody>
      </p:sp>
    </p:spTree>
    <p:extLst>
      <p:ext uri="{BB962C8B-B14F-4D97-AF65-F5344CB8AC3E}">
        <p14:creationId xmlns:p14="http://schemas.microsoft.com/office/powerpoint/2010/main" val="2548197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CF4905-AEA6-4B29-4A0B-5BD1F1EFA797}"/>
              </a:ext>
            </a:extLst>
          </p:cNvPr>
          <p:cNvSpPr txBox="1"/>
          <p:nvPr/>
        </p:nvSpPr>
        <p:spPr>
          <a:xfrm>
            <a:off x="81280" y="83936"/>
            <a:ext cx="12029440" cy="656333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dirty="0">
                <a:solidFill>
                  <a:srgbClr val="FFFFFF"/>
                </a:solidFill>
                <a:latin typeface="Gill Sans MT"/>
              </a:rPr>
              <a:t>Our Faith with Abraham</a:t>
            </a:r>
            <a:r>
              <a:rPr kumimoji="0" 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(Hebrews 11:8-10, 17-19)</a:t>
            </a:r>
            <a:endParaRPr kumimoji="0" lang="en-US" sz="2400" b="1" i="1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Time: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2000 BC.	     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Places: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Ur (Garden of Eden after the flood), Canaan, Egypt, Canaan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People:  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A man, a husband, a father, &amp; extended family - Abraham (Abram), Sarai (Sarah), angels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Scripture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11:8-10 </a:t>
            </a:r>
            <a:r>
              <a:rPr lang="en-US" sz="2400" baseline="30000" dirty="0"/>
              <a:t>8</a:t>
            </a:r>
            <a:r>
              <a:rPr lang="en-US" sz="2400" dirty="0"/>
              <a:t> </a:t>
            </a:r>
            <a:r>
              <a:rPr lang="en-US" sz="2400" b="1" u="sng" dirty="0"/>
              <a:t>By faith</a:t>
            </a:r>
            <a:r>
              <a:rPr lang="en-US" sz="2400" b="1" dirty="0"/>
              <a:t> </a:t>
            </a:r>
            <a:r>
              <a:rPr lang="en-US" sz="2400" dirty="0"/>
              <a:t>Abraham, when he was </a:t>
            </a:r>
            <a:r>
              <a:rPr lang="en-US" sz="2400" u="sng" dirty="0"/>
              <a:t>called to go </a:t>
            </a:r>
            <a:r>
              <a:rPr lang="en-US" sz="2400" dirty="0"/>
              <a:t>out into </a:t>
            </a:r>
            <a:r>
              <a:rPr lang="en-US" sz="2400" u="sng" dirty="0"/>
              <a:t>a place </a:t>
            </a:r>
            <a:r>
              <a:rPr lang="en-US" sz="2400" dirty="0"/>
              <a:t>which he should </a:t>
            </a:r>
            <a:r>
              <a:rPr lang="en-US" sz="2400" u="sng" dirty="0"/>
              <a:t>after</a:t>
            </a:r>
            <a:r>
              <a:rPr lang="en-US" sz="2400" b="1" dirty="0"/>
              <a:t> </a:t>
            </a:r>
            <a:r>
              <a:rPr lang="en-US" sz="2400" dirty="0"/>
              <a:t>receive for an </a:t>
            </a:r>
            <a:r>
              <a:rPr lang="en-US" sz="2400" u="sng" dirty="0"/>
              <a:t>inheritance, obeyed</a:t>
            </a:r>
            <a:r>
              <a:rPr lang="en-US" sz="2400" dirty="0"/>
              <a:t>; and he went out, </a:t>
            </a:r>
            <a:r>
              <a:rPr lang="en-US" sz="2400" u="sng" dirty="0"/>
              <a:t>not knowing </a:t>
            </a:r>
            <a:r>
              <a:rPr lang="en-US" sz="2400" dirty="0"/>
              <a:t>whither he went.  </a:t>
            </a:r>
            <a:r>
              <a:rPr lang="en-US" sz="2400" baseline="30000" dirty="0"/>
              <a:t>9</a:t>
            </a:r>
            <a:r>
              <a:rPr lang="en-US" sz="2400" dirty="0"/>
              <a:t> </a:t>
            </a:r>
            <a:r>
              <a:rPr lang="en-US" sz="2400" b="1" u="sng" dirty="0"/>
              <a:t>By faith </a:t>
            </a:r>
            <a:r>
              <a:rPr lang="en-US" sz="2400" dirty="0"/>
              <a:t>he sojourned in the </a:t>
            </a:r>
            <a:r>
              <a:rPr lang="en-US" sz="2400" u="sng" dirty="0"/>
              <a:t>land of promise</a:t>
            </a:r>
            <a:r>
              <a:rPr lang="en-US" sz="2400" dirty="0"/>
              <a:t>, as [in] a strange country, dwelling in tabernacles with Isaac and Jacob, the </a:t>
            </a:r>
            <a:r>
              <a:rPr lang="en-US" sz="2400" u="sng" dirty="0"/>
              <a:t>heirs</a:t>
            </a:r>
            <a:r>
              <a:rPr lang="en-US" sz="2400" dirty="0"/>
              <a:t> with him of the </a:t>
            </a:r>
            <a:r>
              <a:rPr lang="en-US" sz="2400" u="sng" dirty="0"/>
              <a:t>same promise</a:t>
            </a:r>
            <a:r>
              <a:rPr lang="en-US" sz="2400" dirty="0"/>
              <a:t>:   </a:t>
            </a:r>
            <a:r>
              <a:rPr lang="en-US" sz="2400" baseline="30000" dirty="0"/>
              <a:t>10</a:t>
            </a:r>
            <a:r>
              <a:rPr lang="en-US" sz="2400" dirty="0"/>
              <a:t> For he </a:t>
            </a:r>
            <a:r>
              <a:rPr lang="en-US" sz="2400" u="sng" dirty="0"/>
              <a:t>looked for a city which hath foundations, whose builder and maker [is] God. </a:t>
            </a:r>
          </a:p>
          <a:p>
            <a:pPr marL="0" marR="0" lvl="0" indent="0" algn="l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u="sng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>
              <a:defRPr/>
            </a:pPr>
            <a:r>
              <a:rPr lang="en-US" sz="24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17-19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2400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17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By faith 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Abraham, when he was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tried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, offered up Isaac: and he that had received the promises offered up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his only begotten 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[son], </a:t>
            </a:r>
            <a:r>
              <a:rPr lang="en-US" sz="2400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18 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Of whom it was said, That in Isaac shall thy seed be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called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baseline="300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19 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Accounting that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God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[was] able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to raise [him] up, even from the dead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; from whence also </a:t>
            </a:r>
            <a:r>
              <a:rPr lang="en-US" sz="2400" u="sng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he received him in a figure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   /figure=Hebrew </a:t>
            </a:r>
            <a:r>
              <a:rPr lang="en-US" sz="2400" kern="100" dirty="0" err="1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parabole</a:t>
            </a:r>
            <a:r>
              <a:rPr lang="en-US" sz="24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endParaRPr lang="en-US" sz="900" u="sng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FFFFFF">
                  <a:lumMod val="95000"/>
                </a:srgbClr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Decision:  Let us go by</a:t>
            </a:r>
            <a:r>
              <a:rPr lang="en-US" sz="2400" b="1" dirty="0">
                <a:solidFill>
                  <a:srgbClr val="FFFFFF">
                    <a:lumMod val="95000"/>
                  </a:srgbClr>
                </a:solidFill>
                <a:latin typeface="Gill Sans MT"/>
              </a:rPr>
              <a:t> faith in God as “our father Abraham”!</a:t>
            </a:r>
            <a:r>
              <a:rPr lang="en-US" sz="2400" dirty="0">
                <a:solidFill>
                  <a:schemeClr val="tx1">
                    <a:lumMod val="95000"/>
                  </a:schemeClr>
                </a:solidFill>
                <a:latin typeface="+mn-lt"/>
              </a:rPr>
              <a:t>  (Romans 4:1, 12, 18)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265473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49128</TotalTime>
  <Words>668</Words>
  <Application>Microsoft Office PowerPoint</Application>
  <PresentationFormat>Widescreen</PresentationFormat>
  <Paragraphs>64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Aharoni</vt:lpstr>
      <vt:lpstr>Aptos</vt:lpstr>
      <vt:lpstr>Arial</vt:lpstr>
      <vt:lpstr>Calibri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1383</cp:revision>
  <cp:lastPrinted>2024-06-01T03:14:04Z</cp:lastPrinted>
  <dcterms:created xsi:type="dcterms:W3CDTF">2013-07-15T20:26:40Z</dcterms:created>
  <dcterms:modified xsi:type="dcterms:W3CDTF">2024-07-01T18:23:58Z</dcterms:modified>
</cp:coreProperties>
</file>