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5"/>
  </p:notesMasterIdLst>
  <p:sldIdLst>
    <p:sldId id="364" r:id="rId2"/>
    <p:sldId id="366" r:id="rId3"/>
    <p:sldId id="365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10/15/2023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10/15/2023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476002" y="6292366"/>
            <a:ext cx="5625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October 15, 2023,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203201"/>
            <a:ext cx="6720674" cy="1407538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endParaRPr lang="en-US" sz="1800" dirty="0"/>
          </a:p>
          <a:p>
            <a:r>
              <a:rPr lang="en-US" sz="2800" dirty="0"/>
              <a:t>Twelve series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85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0" y="172669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719200"/>
            <a:ext cx="24288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/>
              <a:t>Daniel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701541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10687" y="1716538"/>
            <a:ext cx="6635482" cy="440120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Twelve Evidence of Brotherly Love with Philemon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#2 – Twelve Reasons the Bible is Hard to Believe with James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640080" y="339883"/>
            <a:ext cx="10891520" cy="618630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i="1" dirty="0"/>
          </a:p>
          <a:p>
            <a:pPr algn="ctr"/>
            <a:r>
              <a:rPr lang="en-US" sz="2400" b="1" i="1" dirty="0"/>
              <a:t>Twelve Evidence of Brotherly Love with Philemon</a:t>
            </a:r>
          </a:p>
          <a:p>
            <a:pPr algn="ctr"/>
            <a:endParaRPr lang="en-US" sz="12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Time: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62 AD </a:t>
            </a:r>
          </a:p>
          <a:p>
            <a:endParaRPr lang="en-US" sz="1200" b="1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Place: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Rome in prison </a:t>
            </a:r>
          </a:p>
          <a:p>
            <a:endParaRPr lang="en-US" sz="12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Characters: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Paul, Philemon, and Onesimus </a:t>
            </a:r>
          </a:p>
          <a:p>
            <a:endParaRPr lang="en-US" sz="1200" b="1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Purpose:   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doctrine and instruction in righteousness (not reproof nor correction)</a:t>
            </a:r>
          </a:p>
          <a:p>
            <a:r>
              <a:rPr lang="en-US" sz="1200" b="1" dirty="0">
                <a:solidFill>
                  <a:schemeClr val="tx1">
                    <a:lumMod val="95000"/>
                  </a:schemeClr>
                </a:solidFill>
                <a:ea typeface="Cambria Math" panose="02040503050406030204" pitchFamily="18" charset="0"/>
              </a:rPr>
              <a:t>.</a:t>
            </a: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Keywords: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love – agape 4x, fellow 4x, brother 4x, bowels 3x (most exc. Psalms 4x)</a:t>
            </a:r>
          </a:p>
          <a:p>
            <a:endParaRPr lang="en-US" sz="1200" b="1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Brotherly Love:  </a:t>
            </a:r>
          </a:p>
          <a:p>
            <a:endParaRPr lang="en-US" sz="1200" b="1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	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Too much – licentious, loose, ecumenical (1 Corinthians 3:1)</a:t>
            </a:r>
          </a:p>
          <a:p>
            <a:endParaRPr lang="en-US" sz="12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	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Too little – legalistic, tight, cultish (Romans 6:1)</a:t>
            </a:r>
          </a:p>
          <a:p>
            <a:endParaRPr lang="en-US" sz="12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Straight: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Love and prayer (brotherly love:  John 15:13-15, 1 Peter 1:22, 2 Peter 1:7)</a:t>
            </a:r>
          </a:p>
          <a:p>
            <a:endParaRPr lang="en-US" sz="12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Balanced: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Trust (Philemon,  Romans 12:10, 1 Thessalonians 4:9,  Hebrews 13:1)</a:t>
            </a:r>
            <a:endParaRPr lang="en-US" sz="12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196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BFE928-48B4-4BCC-8F0F-12567EC7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40" y="589280"/>
            <a:ext cx="5986780" cy="4582160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(A) 1-3, Love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(greet)</a:t>
            </a:r>
            <a:b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12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1.   Recognize others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2.   Need grace and peace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	(B) 4-7, Prayer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12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,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3.  Pray for each other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4.  Hear of love and faith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5.  Communication of faith is effectual </a:t>
            </a:r>
            <a:b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		(C)  8-21, Trust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12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6.   for love’s sake  (vs 9)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51BC04-B1DB-DCD9-8425-B8FF70C22819}"/>
              </a:ext>
            </a:extLst>
          </p:cNvPr>
          <p:cNvSpPr txBox="1"/>
          <p:nvPr/>
        </p:nvSpPr>
        <p:spPr>
          <a:xfrm>
            <a:off x="5770880" y="798314"/>
            <a:ext cx="614934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		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(C)  8-21, Trust</a:t>
            </a:r>
          </a:p>
          <a:p>
            <a:r>
              <a:rPr lang="en-US" sz="12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</a:t>
            </a: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   with your mind do willingly (vs 14)</a:t>
            </a:r>
            <a:endParaRPr lang="en-US" sz="24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8.   Receive him as myself (vs 17)</a:t>
            </a: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9.  cause joy/refresh bowels in the Lord (vs 20)  10.  Confidence to do more than asked (vs 21)</a:t>
            </a:r>
            <a:endParaRPr lang="en-US" sz="20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1200" dirty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	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(B) 22,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Prayer</a:t>
            </a:r>
          </a:p>
          <a:p>
            <a:endParaRPr lang="en-US" sz="12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11.  Pray for each other</a:t>
            </a:r>
          </a:p>
          <a:p>
            <a:endParaRPr lang="en-US" sz="20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000" b="1" dirty="0">
                <a:solidFill>
                  <a:schemeClr val="tx1">
                    <a:lumMod val="95000"/>
                  </a:schemeClr>
                </a:solidFill>
              </a:rPr>
              <a:t>        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(A) 23-25, Love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(farewell)</a:t>
            </a:r>
          </a:p>
          <a:p>
            <a:endParaRPr lang="en-US" sz="12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12.  l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ast words and grace for others  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2527301" y="180131"/>
            <a:ext cx="705612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12 Evidence of Brotherly Love with Philemon</a:t>
            </a:r>
            <a:endParaRPr lang="en-US" sz="2400" dirty="0">
              <a:latin typeface="ADLaM Display" panose="020F0502020204030204" pitchFamily="2" charset="0"/>
              <a:ea typeface="ADLaM Display" panose="020F0502020204030204" pitchFamily="2" charset="0"/>
              <a:cs typeface="ADLaM Display" panose="020F05020202040302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32301C-E82C-C4C1-4D94-E9E27BF4B2A2}"/>
              </a:ext>
            </a:extLst>
          </p:cNvPr>
          <p:cNvSpPr txBox="1"/>
          <p:nvPr/>
        </p:nvSpPr>
        <p:spPr>
          <a:xfrm>
            <a:off x="670560" y="5383371"/>
            <a:ext cx="10739120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Application: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Expectations for mature believer’s evidence of brotherly love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Decision: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To improve your evidence of love, prayer, and trust in </a:t>
            </a:r>
            <a:r>
              <a:rPr lang="en-US" sz="2400">
                <a:solidFill>
                  <a:schemeClr val="tx1">
                    <a:lumMod val="95000"/>
                  </a:schemeClr>
                </a:solidFill>
                <a:latin typeface="+mn-lt"/>
              </a:rPr>
              <a:t>brotherly love?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31383</TotalTime>
  <Words>459</Words>
  <Application>Microsoft Office PowerPoint</Application>
  <PresentationFormat>Widescreen</PresentationFormat>
  <Paragraphs>68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ADLaM Display</vt:lpstr>
      <vt:lpstr>Aharoni</vt:lpstr>
      <vt:lpstr>Arial</vt:lpstr>
      <vt:lpstr>Calibri</vt:lpstr>
      <vt:lpstr>Gill Sans MT</vt:lpstr>
      <vt:lpstr>Theme1</vt:lpstr>
      <vt:lpstr>PowerPoint Presentation</vt:lpstr>
      <vt:lpstr>PowerPoint Presentation</vt:lpstr>
      <vt:lpstr>         (A) 1-3, Love (greet) . 1.   Recognize others 2.   Need grace and peace .    (B) 4-7, Prayer , 3.  Pray for each other 4.  Hear of love and faith 5.  Communication of faith is effectual     (C)  8-21, Trust . 6.   for love’s sake  (vs 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1253</cp:revision>
  <cp:lastPrinted>2023-10-15T12:09:26Z</cp:lastPrinted>
  <dcterms:created xsi:type="dcterms:W3CDTF">2013-07-15T20:26:40Z</dcterms:created>
  <dcterms:modified xsi:type="dcterms:W3CDTF">2023-10-15T12:09:47Z</dcterms:modified>
</cp:coreProperties>
</file>