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sldIdLst>
    <p:sldId id="266" r:id="rId2"/>
    <p:sldId id="265" r:id="rId3"/>
    <p:sldId id="272" r:id="rId4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F95CFE-8E0A-49A0-8677-AF71C974AFFC}" v="42" dt="2020-12-13T22:34:13.7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4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eath" userId="e5502471a9019beb" providerId="LiveId" clId="{8B40D50F-F8F7-4FBC-B7CB-BE9BFC46AEDC}"/>
    <pc:docChg chg="modSld">
      <pc:chgData name="Bill Heath" userId="e5502471a9019beb" providerId="LiveId" clId="{8B40D50F-F8F7-4FBC-B7CB-BE9BFC46AEDC}" dt="2020-11-22T23:32:21.744" v="77" actId="6549"/>
      <pc:docMkLst>
        <pc:docMk/>
      </pc:docMkLst>
      <pc:sldChg chg="modSp mod">
        <pc:chgData name="Bill Heath" userId="e5502471a9019beb" providerId="LiveId" clId="{8B40D50F-F8F7-4FBC-B7CB-BE9BFC46AEDC}" dt="2020-11-22T23:32:21.744" v="77" actId="6549"/>
        <pc:sldMkLst>
          <pc:docMk/>
          <pc:sldMk cId="2972043842" sldId="265"/>
        </pc:sldMkLst>
        <pc:spChg chg="mod">
          <ac:chgData name="Bill Heath" userId="e5502471a9019beb" providerId="LiveId" clId="{8B40D50F-F8F7-4FBC-B7CB-BE9BFC46AEDC}" dt="2020-11-22T23:32:11.830" v="76" actId="6549"/>
          <ac:spMkLst>
            <pc:docMk/>
            <pc:sldMk cId="2972043842" sldId="265"/>
            <ac:spMk id="2" creationId="{449FF176-B926-4C06-9665-DCF81B0381E4}"/>
          </ac:spMkLst>
        </pc:spChg>
        <pc:spChg chg="mod">
          <ac:chgData name="Bill Heath" userId="e5502471a9019beb" providerId="LiveId" clId="{8B40D50F-F8F7-4FBC-B7CB-BE9BFC46AEDC}" dt="2020-11-22T23:32:21.744" v="77" actId="6549"/>
          <ac:spMkLst>
            <pc:docMk/>
            <pc:sldMk cId="2972043842" sldId="265"/>
            <ac:spMk id="4" creationId="{FFBE4367-66C6-49D3-9BAD-0534C5923379}"/>
          </ac:spMkLst>
        </pc:spChg>
      </pc:sldChg>
    </pc:docChg>
  </pc:docChgLst>
  <pc:docChgLst>
    <pc:chgData name="Bill Heath" userId="e5502471a9019beb" providerId="LiveId" clId="{4FF95CFE-8E0A-49A0-8677-AF71C974AFFC}"/>
    <pc:docChg chg="custSel modSld">
      <pc:chgData name="Bill Heath" userId="e5502471a9019beb" providerId="LiveId" clId="{4FF95CFE-8E0A-49A0-8677-AF71C974AFFC}" dt="2020-12-14T21:26:10.654" v="2061" actId="122"/>
      <pc:docMkLst>
        <pc:docMk/>
      </pc:docMkLst>
      <pc:sldChg chg="addSp delSp modSp mod">
        <pc:chgData name="Bill Heath" userId="e5502471a9019beb" providerId="LiveId" clId="{4FF95CFE-8E0A-49A0-8677-AF71C974AFFC}" dt="2020-12-14T21:26:10.654" v="2061" actId="122"/>
        <pc:sldMkLst>
          <pc:docMk/>
          <pc:sldMk cId="2972043842" sldId="265"/>
        </pc:sldMkLst>
        <pc:spChg chg="del mod">
          <ac:chgData name="Bill Heath" userId="e5502471a9019beb" providerId="LiveId" clId="{4FF95CFE-8E0A-49A0-8677-AF71C974AFFC}" dt="2020-12-13T22:05:57.421" v="322" actId="478"/>
          <ac:spMkLst>
            <pc:docMk/>
            <pc:sldMk cId="2972043842" sldId="265"/>
            <ac:spMk id="2" creationId="{449FF176-B926-4C06-9665-DCF81B0381E4}"/>
          </ac:spMkLst>
        </pc:spChg>
        <pc:spChg chg="add mod">
          <ac:chgData name="Bill Heath" userId="e5502471a9019beb" providerId="LiveId" clId="{4FF95CFE-8E0A-49A0-8677-AF71C974AFFC}" dt="2020-12-13T21:55:14.235" v="93" actId="6549"/>
          <ac:spMkLst>
            <pc:docMk/>
            <pc:sldMk cId="2972043842" sldId="265"/>
            <ac:spMk id="5" creationId="{0936B335-7FBF-4CB8-9099-9C8F4A9470B0}"/>
          </ac:spMkLst>
        </pc:spChg>
        <pc:spChg chg="add mod">
          <ac:chgData name="Bill Heath" userId="e5502471a9019beb" providerId="LiveId" clId="{4FF95CFE-8E0A-49A0-8677-AF71C974AFFC}" dt="2020-12-14T21:26:10.654" v="2061" actId="122"/>
          <ac:spMkLst>
            <pc:docMk/>
            <pc:sldMk cId="2972043842" sldId="265"/>
            <ac:spMk id="6" creationId="{42BC16A3-61DC-4EF6-9C1D-E86055574C4F}"/>
          </ac:spMkLst>
        </pc:spChg>
        <pc:spChg chg="add del mod">
          <ac:chgData name="Bill Heath" userId="e5502471a9019beb" providerId="LiveId" clId="{4FF95CFE-8E0A-49A0-8677-AF71C974AFFC}" dt="2020-12-13T22:06:24.803" v="325" actId="21"/>
          <ac:spMkLst>
            <pc:docMk/>
            <pc:sldMk cId="2972043842" sldId="265"/>
            <ac:spMk id="7" creationId="{7DFB25A0-3383-4472-A2ED-5F64F57A85A3}"/>
          </ac:spMkLst>
        </pc:spChg>
      </pc:sldChg>
      <pc:sldChg chg="addSp delSp modSp mod">
        <pc:chgData name="Bill Heath" userId="e5502471a9019beb" providerId="LiveId" clId="{4FF95CFE-8E0A-49A0-8677-AF71C974AFFC}" dt="2020-12-14T16:33:39.895" v="853" actId="6549"/>
        <pc:sldMkLst>
          <pc:docMk/>
          <pc:sldMk cId="4070259302" sldId="266"/>
        </pc:sldMkLst>
        <pc:spChg chg="del mod">
          <ac:chgData name="Bill Heath" userId="e5502471a9019beb" providerId="LiveId" clId="{4FF95CFE-8E0A-49A0-8677-AF71C974AFFC}" dt="2020-12-13T22:32:31.511" v="755" actId="478"/>
          <ac:spMkLst>
            <pc:docMk/>
            <pc:sldMk cId="4070259302" sldId="266"/>
            <ac:spMk id="2" creationId="{78D43604-EEA4-4636-BB26-74559BD8EAA9}"/>
          </ac:spMkLst>
        </pc:spChg>
        <pc:spChg chg="mod">
          <ac:chgData name="Bill Heath" userId="e5502471a9019beb" providerId="LiveId" clId="{4FF95CFE-8E0A-49A0-8677-AF71C974AFFC}" dt="2020-12-14T16:33:39.895" v="853" actId="6549"/>
          <ac:spMkLst>
            <pc:docMk/>
            <pc:sldMk cId="4070259302" sldId="266"/>
            <ac:spMk id="3" creationId="{058F2D84-C9CE-4B47-96F8-B32EDA8F7E2A}"/>
          </ac:spMkLst>
        </pc:spChg>
        <pc:spChg chg="add del mod">
          <ac:chgData name="Bill Heath" userId="e5502471a9019beb" providerId="LiveId" clId="{4FF95CFE-8E0A-49A0-8677-AF71C974AFFC}" dt="2020-12-13T22:33:04.489" v="760" actId="478"/>
          <ac:spMkLst>
            <pc:docMk/>
            <pc:sldMk cId="4070259302" sldId="266"/>
            <ac:spMk id="5" creationId="{5017BC49-4FCA-4AE6-98AC-7EC7A3D93988}"/>
          </ac:spMkLst>
        </pc:spChg>
        <pc:picChg chg="add mod">
          <ac:chgData name="Bill Heath" userId="e5502471a9019beb" providerId="LiveId" clId="{4FF95CFE-8E0A-49A0-8677-AF71C974AFFC}" dt="2020-12-13T22:34:13.783" v="797" actId="1076"/>
          <ac:picMkLst>
            <pc:docMk/>
            <pc:sldMk cId="4070259302" sldId="266"/>
            <ac:picMk id="1026" creationId="{001E9ECC-2556-4682-B873-10AFDE2D38E1}"/>
          </ac:picMkLst>
        </pc:picChg>
      </pc:sldChg>
      <pc:sldChg chg="delSp modSp mod">
        <pc:chgData name="Bill Heath" userId="e5502471a9019beb" providerId="LiveId" clId="{4FF95CFE-8E0A-49A0-8677-AF71C974AFFC}" dt="2020-12-14T21:25:28.448" v="2042" actId="6549"/>
        <pc:sldMkLst>
          <pc:docMk/>
          <pc:sldMk cId="3000370649" sldId="272"/>
        </pc:sldMkLst>
        <pc:spChg chg="del mod">
          <ac:chgData name="Bill Heath" userId="e5502471a9019beb" providerId="LiveId" clId="{4FF95CFE-8E0A-49A0-8677-AF71C974AFFC}" dt="2020-12-13T22:07:39.679" v="372" actId="478"/>
          <ac:spMkLst>
            <pc:docMk/>
            <pc:sldMk cId="3000370649" sldId="272"/>
            <ac:spMk id="2" creationId="{449FF176-B926-4C06-9665-DCF81B0381E4}"/>
          </ac:spMkLst>
        </pc:spChg>
        <pc:spChg chg="mod">
          <ac:chgData name="Bill Heath" userId="e5502471a9019beb" providerId="LiveId" clId="{4FF95CFE-8E0A-49A0-8677-AF71C974AFFC}" dt="2020-12-14T21:25:28.448" v="2042" actId="6549"/>
          <ac:spMkLst>
            <pc:docMk/>
            <pc:sldMk cId="3000370649" sldId="272"/>
            <ac:spMk id="4" creationId="{FFBE4367-66C6-49D3-9BAD-0534C592337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20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8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92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2016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06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571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5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650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97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0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3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6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99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770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91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14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69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EFA8A-C583-4EB7-B547-771964240C9E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5480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  <p:sldLayoutId id="2147483873" r:id="rId12"/>
    <p:sldLayoutId id="2147483874" r:id="rId13"/>
    <p:sldLayoutId id="2147483875" r:id="rId14"/>
    <p:sldLayoutId id="2147483876" r:id="rId15"/>
    <p:sldLayoutId id="2147483877" r:id="rId16"/>
    <p:sldLayoutId id="2147483878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" name="Rectangle 102">
            <a:extLst>
              <a:ext uri="{FF2B5EF4-FFF2-40B4-BE49-F238E27FC236}">
                <a16:creationId xmlns:a16="http://schemas.microsoft.com/office/drawing/2014/main" id="{EA4ACDA2-2D5F-4571-9BA5-F538A7A49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8F2D84-C9CE-4B47-96F8-B32EDA8F7E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350" y="70756"/>
            <a:ext cx="11163300" cy="389164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Pilgrim Baby and Child Names</a:t>
            </a:r>
          </a:p>
          <a:p>
            <a:pPr marL="457200" indent="-457200" algn="l">
              <a:lnSpc>
                <a:spcPct val="110000"/>
              </a:lnSpc>
              <a:buAutoNum type="arabicPlain" startAt="1620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Sep/Nov – only baby born on the ocean  named 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Oceanus </a:t>
            </a:r>
          </a:p>
          <a:p>
            <a:pPr algn="l">
              <a:lnSpc>
                <a:spcPct val="110000"/>
              </a:lnSpc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1620 Nov  - 1</a:t>
            </a:r>
            <a:r>
              <a:rPr lang="en-US" sz="2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baby born in Plymouth colony named 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Peregrine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(Resolved)</a:t>
            </a:r>
          </a:p>
          <a:p>
            <a:pPr algn="l">
              <a:lnSpc>
                <a:spcPct val="110000"/>
              </a:lnSpc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Others:  Ba</a:t>
            </a:r>
            <a:r>
              <a:rPr lang="en-US" sz="28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rtholomew, </a:t>
            </a:r>
            <a:r>
              <a:rPr lang="en-US" sz="2800" b="1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Fear</a:t>
            </a:r>
            <a:r>
              <a:rPr lang="en-US" sz="28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, Isaac, James,  </a:t>
            </a:r>
            <a:r>
              <a:rPr lang="en-US" sz="2800" b="1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Jonathan</a:t>
            </a:r>
            <a:r>
              <a:rPr lang="en-US" sz="28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, John,  Joseph, </a:t>
            </a:r>
            <a:r>
              <a:rPr lang="en-US" sz="2800" b="1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Love</a:t>
            </a:r>
            <a:r>
              <a:rPr lang="en-US" sz="28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,  Moses, Peter</a:t>
            </a:r>
            <a:r>
              <a:rPr lang="en-US" sz="280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, Samuel</a:t>
            </a:r>
            <a:r>
              <a:rPr lang="en-US" sz="28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, Solomon, Stephen, Thomas, </a:t>
            </a:r>
            <a:r>
              <a:rPr lang="en-US" sz="2800" b="1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Wrestling</a:t>
            </a:r>
            <a:r>
              <a:rPr lang="en-US" sz="28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, Desire, Elizabeth</a:t>
            </a:r>
            <a:endParaRPr lang="en-US" sz="2800" dirty="0"/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F946802B-BA15-4B51-BEC8-84E4B10CFC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24" y="4189377"/>
            <a:ext cx="12188952" cy="0"/>
          </a:xfrm>
          <a:prstGeom prst="line">
            <a:avLst/>
          </a:prstGeom>
          <a:ln w="190500" cap="sq">
            <a:solidFill>
              <a:srgbClr val="FFFFFF"/>
            </a:solidFill>
            <a:miter lim="800000"/>
          </a:ln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001E9ECC-2556-4682-B873-10AFDE2D3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688" y="2833229"/>
            <a:ext cx="5424623" cy="402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025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FFBE4367-66C6-49D3-9BAD-0534C5923379}"/>
              </a:ext>
            </a:extLst>
          </p:cNvPr>
          <p:cNvSpPr txBox="1">
            <a:spLocks/>
          </p:cNvSpPr>
          <p:nvPr/>
        </p:nvSpPr>
        <p:spPr>
          <a:xfrm>
            <a:off x="2541778" y="2008947"/>
            <a:ext cx="7576259" cy="348209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/>
            </a:lvl6pPr>
            <a:lvl7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/>
            </a:lvl7pPr>
            <a:lvl8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aseline="0"/>
            </a:lvl8pPr>
            <a:lvl9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aseline="0"/>
            </a:lvl9pPr>
          </a:lstStyle>
          <a:p>
            <a:endParaRPr lang="en-US" sz="3200" b="1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936B335-7FBF-4CB8-9099-9C8F4A9470B0}"/>
              </a:ext>
            </a:extLst>
          </p:cNvPr>
          <p:cNvSpPr txBox="1">
            <a:spLocks/>
          </p:cNvSpPr>
          <p:nvPr/>
        </p:nvSpPr>
        <p:spPr>
          <a:xfrm>
            <a:off x="283779" y="241738"/>
            <a:ext cx="11613931" cy="34820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en-US" sz="3200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2BC16A3-61DC-4EF6-9C1D-E86055574C4F}"/>
              </a:ext>
            </a:extLst>
          </p:cNvPr>
          <p:cNvSpPr txBox="1">
            <a:spLocks/>
          </p:cNvSpPr>
          <p:nvPr/>
        </p:nvSpPr>
        <p:spPr>
          <a:xfrm>
            <a:off x="371475" y="241738"/>
            <a:ext cx="11526235" cy="5826181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/>
            </a:lvl6pPr>
            <a:lvl7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/>
            </a:lvl7pPr>
            <a:lvl8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aseline="0"/>
            </a:lvl8pPr>
            <a:lvl9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aseline="0"/>
            </a:lvl9pPr>
          </a:lstStyle>
          <a:p>
            <a:pPr algn="ctr"/>
            <a:r>
              <a:rPr lang="en-US" sz="3200" dirty="0"/>
              <a:t>Prayer and the Ministry of the Word (Acts 6:4)</a:t>
            </a:r>
            <a:br>
              <a:rPr lang="en-US" sz="3200" dirty="0"/>
            </a:br>
            <a:endParaRPr lang="en-US" sz="3200" dirty="0"/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we  </a:t>
            </a:r>
            <a:r>
              <a:rPr lang="en-US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(apostles then - pastors, teachers, elders, and deacons today)</a:t>
            </a: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give ourselves  </a:t>
            </a:r>
            <a:r>
              <a:rPr lang="en-US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(we follow the leaders we choose, Luke 9:23, 1 Pe 2:21)</a:t>
            </a:r>
          </a:p>
          <a:p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continually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prayer,  </a:t>
            </a:r>
            <a:r>
              <a:rPr lang="en-US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(personally and with others, Luke 11:1)</a:t>
            </a: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to the ministry of the word.  </a:t>
            </a:r>
            <a:r>
              <a:rPr lang="en-US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(teach, preach, or support, 2 Tim 2:2)</a:t>
            </a:r>
          </a:p>
          <a:p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Acts 6:1-7 context.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 Key Scripture in Acts </a:t>
            </a:r>
          </a:p>
          <a:p>
            <a:pPr algn="ctr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concerning Prayer and the  Ministry of the Word</a:t>
            </a:r>
          </a:p>
          <a:p>
            <a:pPr algn="ctr"/>
            <a:br>
              <a:rPr lang="en-US" sz="3200" dirty="0"/>
            </a:br>
            <a:endParaRPr lang="en-US" sz="3200" dirty="0"/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972043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FFBE4367-66C6-49D3-9BAD-0534C5923379}"/>
              </a:ext>
            </a:extLst>
          </p:cNvPr>
          <p:cNvSpPr txBox="1">
            <a:spLocks/>
          </p:cNvSpPr>
          <p:nvPr/>
        </p:nvSpPr>
        <p:spPr>
          <a:xfrm>
            <a:off x="676275" y="381000"/>
            <a:ext cx="10858499" cy="5648819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/>
            </a:lvl6pPr>
            <a:lvl7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/>
            </a:lvl7pPr>
            <a:lvl8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aseline="0"/>
            </a:lvl8pPr>
            <a:lvl9pPr indent="0" algn="ctr" defTabSz="914400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aseline="0"/>
            </a:lvl9pPr>
          </a:lstStyle>
          <a:p>
            <a:pPr algn="ctr"/>
            <a:r>
              <a:rPr lang="en-US" sz="3200" dirty="0"/>
              <a:t>How is the Holy Spirit speaking to you now?  </a:t>
            </a:r>
          </a:p>
          <a:p>
            <a:pPr algn="ctr"/>
            <a:r>
              <a:rPr lang="en-US" sz="3200" dirty="0"/>
              <a:t>(these questions are for all Christ followers)</a:t>
            </a:r>
          </a:p>
          <a:p>
            <a:pPr algn="ctr"/>
            <a:endParaRPr lang="en-US" sz="2000" dirty="0"/>
          </a:p>
          <a:p>
            <a:pPr marL="514350" indent="-514350">
              <a:buAutoNum type="arabicPeriod"/>
            </a:pPr>
            <a:r>
              <a:rPr lang="en-US" sz="3200" dirty="0"/>
              <a:t>Do I </a:t>
            </a:r>
            <a:r>
              <a:rPr lang="en-US" sz="3200" u="sng" dirty="0"/>
              <a:t>pray</a:t>
            </a:r>
            <a:r>
              <a:rPr lang="en-US" sz="3200" dirty="0"/>
              <a:t> at times set apart daily and continually?</a:t>
            </a:r>
          </a:p>
          <a:p>
            <a:pPr marL="514350" indent="-514350">
              <a:buAutoNum type="arabicPeriod"/>
            </a:pPr>
            <a:r>
              <a:rPr lang="en-US" sz="3200" dirty="0"/>
              <a:t>Am I discipling or being discipled in </a:t>
            </a:r>
            <a:r>
              <a:rPr lang="en-US" sz="3200" u="sng" dirty="0"/>
              <a:t>prayer</a:t>
            </a:r>
            <a:r>
              <a:rPr lang="en-US" sz="3200" dirty="0"/>
              <a:t>?</a:t>
            </a:r>
          </a:p>
          <a:p>
            <a:pPr marL="514350" indent="-514350">
              <a:buAutoNum type="arabicPeriod"/>
            </a:pPr>
            <a:r>
              <a:rPr lang="en-US" sz="3200" dirty="0"/>
              <a:t>Do I listen to the </a:t>
            </a:r>
            <a:r>
              <a:rPr lang="en-US" sz="3200" u="sng" dirty="0"/>
              <a:t>Word</a:t>
            </a:r>
            <a:r>
              <a:rPr lang="en-US" sz="3200" dirty="0"/>
              <a:t> when taught or preached?</a:t>
            </a:r>
          </a:p>
          <a:p>
            <a:pPr marL="514350" indent="-514350">
              <a:buAutoNum type="arabicPeriod"/>
            </a:pPr>
            <a:r>
              <a:rPr lang="en-US" sz="3200" dirty="0"/>
              <a:t>Do I search the </a:t>
            </a:r>
            <a:r>
              <a:rPr lang="en-US" sz="3200" u="sng" dirty="0"/>
              <a:t>Scriptures</a:t>
            </a:r>
            <a:r>
              <a:rPr lang="en-US" sz="3200" dirty="0"/>
              <a:t> to validate the speaker?</a:t>
            </a:r>
          </a:p>
          <a:p>
            <a:pPr marL="514350" indent="-514350">
              <a:buAutoNum type="arabicPeriod"/>
            </a:pPr>
            <a:r>
              <a:rPr lang="en-US" sz="3200" dirty="0"/>
              <a:t>Is my time in </a:t>
            </a:r>
            <a:r>
              <a:rPr lang="en-US" sz="3200" u="sng" dirty="0"/>
              <a:t>prayer</a:t>
            </a:r>
            <a:r>
              <a:rPr lang="en-US" sz="3200" dirty="0"/>
              <a:t> and the </a:t>
            </a:r>
            <a:r>
              <a:rPr lang="en-US" sz="3200" u="sng" dirty="0"/>
              <a:t>Word</a:t>
            </a:r>
            <a:r>
              <a:rPr lang="en-US" sz="3200" dirty="0"/>
              <a:t>  balanced and helping me press toward the high mark of the calling of God (Philippians  3)</a:t>
            </a:r>
          </a:p>
          <a:p>
            <a:pPr marL="514350" indent="-514350">
              <a:buAutoNum type="arabicPeriod"/>
            </a:pPr>
            <a:endParaRPr lang="en-US" sz="3200" dirty="0"/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003706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250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Bookman Old Style</vt:lpstr>
      <vt:lpstr>Calibri</vt:lpstr>
      <vt:lpstr>Rockwell</vt:lpstr>
      <vt:lpstr>Damask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Eliot –Apostle to the Indians</dc:title>
  <dc:creator>Bill Heath</dc:creator>
  <cp:lastModifiedBy>Bill Heath</cp:lastModifiedBy>
  <cp:revision>8</cp:revision>
  <cp:lastPrinted>2020-12-14T18:04:15Z</cp:lastPrinted>
  <dcterms:created xsi:type="dcterms:W3CDTF">2020-11-15T21:14:32Z</dcterms:created>
  <dcterms:modified xsi:type="dcterms:W3CDTF">2020-12-14T21:26:24Z</dcterms:modified>
</cp:coreProperties>
</file>