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5"/>
  </p:notesMasterIdLst>
  <p:sldIdLst>
    <p:sldId id="287" r:id="rId2"/>
    <p:sldId id="291" r:id="rId3"/>
    <p:sldId id="292" r:id="rId4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Heath" initials="BH" lastIdx="1" clrIdx="0">
    <p:extLst>
      <p:ext uri="{19B8F6BF-5375-455C-9EA6-DF929625EA0E}">
        <p15:presenceInfo xmlns:p15="http://schemas.microsoft.com/office/powerpoint/2012/main" userId="e5502471a9019b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88D26E-D598-470C-A860-6A89E006E88D}" v="15" dt="2021-01-27T18:29:17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C31A0CB8-C572-4861-A8E2-CAB6D608477E}"/>
    <pc:docChg chg="undo custSel mod addSld delSld modSld sldOrd">
      <pc:chgData name="Bill Heath" userId="e5502471a9019beb" providerId="LiveId" clId="{C31A0CB8-C572-4861-A8E2-CAB6D608477E}" dt="2020-12-29T03:23:42.713" v="2236" actId="20577"/>
      <pc:docMkLst>
        <pc:docMk/>
      </pc:docMkLst>
      <pc:sldChg chg="del">
        <pc:chgData name="Bill Heath" userId="e5502471a9019beb" providerId="LiveId" clId="{C31A0CB8-C572-4861-A8E2-CAB6D608477E}" dt="2020-12-20T20:46:28.158" v="1" actId="47"/>
        <pc:sldMkLst>
          <pc:docMk/>
          <pc:sldMk cId="1250678752" sldId="281"/>
        </pc:sldMkLst>
      </pc:sldChg>
      <pc:sldChg chg="del">
        <pc:chgData name="Bill Heath" userId="e5502471a9019beb" providerId="LiveId" clId="{C31A0CB8-C572-4861-A8E2-CAB6D608477E}" dt="2020-12-20T20:46:38.774" v="3" actId="47"/>
        <pc:sldMkLst>
          <pc:docMk/>
          <pc:sldMk cId="3623793713" sldId="282"/>
        </pc:sldMkLst>
      </pc:sldChg>
      <pc:sldChg chg="addSp delSp modSp mod setBg">
        <pc:chgData name="Bill Heath" userId="e5502471a9019beb" providerId="LiveId" clId="{C31A0CB8-C572-4861-A8E2-CAB6D608477E}" dt="2020-12-29T02:55:10.864" v="2058" actId="1037"/>
        <pc:sldMkLst>
          <pc:docMk/>
          <pc:sldMk cId="3358994668" sldId="283"/>
        </pc:sldMkLst>
        <pc:spChg chg="mod">
          <ac:chgData name="Bill Heath" userId="e5502471a9019beb" providerId="LiveId" clId="{C31A0CB8-C572-4861-A8E2-CAB6D608477E}" dt="2020-12-29T02:53:06.311" v="1970" actId="20577"/>
          <ac:spMkLst>
            <pc:docMk/>
            <pc:sldMk cId="3358994668" sldId="283"/>
            <ac:spMk id="4" creationId="{E231CCF0-7B95-4755-8FF8-86414296B6B0}"/>
          </ac:spMkLst>
        </pc:spChg>
        <pc:spChg chg="mod">
          <ac:chgData name="Bill Heath" userId="e5502471a9019beb" providerId="LiveId" clId="{C31A0CB8-C572-4861-A8E2-CAB6D608477E}" dt="2020-12-29T02:55:10.864" v="2058" actId="1037"/>
          <ac:spMkLst>
            <pc:docMk/>
            <pc:sldMk cId="3358994668" sldId="283"/>
            <ac:spMk id="5" creationId="{62148BBB-60D0-4F74-A461-84176069EFC6}"/>
          </ac:spMkLst>
        </pc:spChg>
        <pc:spChg chg="add del">
          <ac:chgData name="Bill Heath" userId="e5502471a9019beb" providerId="LiveId" clId="{C31A0CB8-C572-4861-A8E2-CAB6D608477E}" dt="2020-12-28T18:49:22.134" v="1569" actId="26606"/>
          <ac:spMkLst>
            <pc:docMk/>
            <pc:sldMk cId="3358994668" sldId="283"/>
            <ac:spMk id="71" creationId="{D7C74029-1E52-42AC-B905-E9107191573C}"/>
          </ac:spMkLst>
        </pc:spChg>
        <pc:picChg chg="add mod modCrop">
          <ac:chgData name="Bill Heath" userId="e5502471a9019beb" providerId="LiveId" clId="{C31A0CB8-C572-4861-A8E2-CAB6D608477E}" dt="2020-12-29T02:53:20.381" v="1973" actId="1036"/>
          <ac:picMkLst>
            <pc:docMk/>
            <pc:sldMk cId="3358994668" sldId="283"/>
            <ac:picMk id="3" creationId="{E63634BA-8BB1-4494-9F43-9AE4030C50D5}"/>
          </ac:picMkLst>
        </pc:picChg>
        <pc:picChg chg="add mod modCrop">
          <ac:chgData name="Bill Heath" userId="e5502471a9019beb" providerId="LiveId" clId="{C31A0CB8-C572-4861-A8E2-CAB6D608477E}" dt="2020-12-29T02:49:42.274" v="1907" actId="1076"/>
          <ac:picMkLst>
            <pc:docMk/>
            <pc:sldMk cId="3358994668" sldId="283"/>
            <ac:picMk id="6" creationId="{CF03DE70-8569-40D8-B13E-A318FC43AA49}"/>
          </ac:picMkLst>
        </pc:picChg>
        <pc:picChg chg="add mod">
          <ac:chgData name="Bill Heath" userId="e5502471a9019beb" providerId="LiveId" clId="{C31A0CB8-C572-4861-A8E2-CAB6D608477E}" dt="2020-12-29T02:54:53.674" v="2032" actId="1037"/>
          <ac:picMkLst>
            <pc:docMk/>
            <pc:sldMk cId="3358994668" sldId="283"/>
            <ac:picMk id="8" creationId="{64D96AA4-E842-4306-A1F4-EB6757CCB79F}"/>
          </ac:picMkLst>
        </pc:picChg>
        <pc:picChg chg="add mod modCrop">
          <ac:chgData name="Bill Heath" userId="e5502471a9019beb" providerId="LiveId" clId="{C31A0CB8-C572-4861-A8E2-CAB6D608477E}" dt="2020-12-29T02:55:00.646" v="2047" actId="1037"/>
          <ac:picMkLst>
            <pc:docMk/>
            <pc:sldMk cId="3358994668" sldId="283"/>
            <ac:picMk id="10" creationId="{2B7F6DFF-92EA-499E-8291-1128A6EF59FD}"/>
          </ac:picMkLst>
        </pc:picChg>
        <pc:picChg chg="del">
          <ac:chgData name="Bill Heath" userId="e5502471a9019beb" providerId="LiveId" clId="{C31A0CB8-C572-4861-A8E2-CAB6D608477E}" dt="2020-12-28T18:41:45.166" v="1505" actId="478"/>
          <ac:picMkLst>
            <pc:docMk/>
            <pc:sldMk cId="3358994668" sldId="283"/>
            <ac:picMk id="1026" creationId="{50944033-7787-463C-B9F1-E3BCBA5513CA}"/>
          </ac:picMkLst>
        </pc:picChg>
        <pc:picChg chg="del mod ord">
          <ac:chgData name="Bill Heath" userId="e5502471a9019beb" providerId="LiveId" clId="{C31A0CB8-C572-4861-A8E2-CAB6D608477E}" dt="2020-12-28T18:49:57.482" v="1578" actId="478"/>
          <ac:picMkLst>
            <pc:docMk/>
            <pc:sldMk cId="3358994668" sldId="283"/>
            <ac:picMk id="3074" creationId="{666293FF-F639-49CF-904D-F7AFB2217538}"/>
          </ac:picMkLst>
        </pc:picChg>
      </pc:sldChg>
      <pc:sldChg chg="del">
        <pc:chgData name="Bill Heath" userId="e5502471a9019beb" providerId="LiveId" clId="{C31A0CB8-C572-4861-A8E2-CAB6D608477E}" dt="2020-12-20T20:46:29.645" v="2" actId="47"/>
        <pc:sldMkLst>
          <pc:docMk/>
          <pc:sldMk cId="121887466" sldId="284"/>
        </pc:sldMkLst>
      </pc:sldChg>
      <pc:sldChg chg="modSp add del mod">
        <pc:chgData name="Bill Heath" userId="e5502471a9019beb" providerId="LiveId" clId="{C31A0CB8-C572-4861-A8E2-CAB6D608477E}" dt="2020-12-27T23:20:10.129" v="18" actId="6549"/>
        <pc:sldMkLst>
          <pc:docMk/>
          <pc:sldMk cId="2192779015" sldId="287"/>
        </pc:sldMkLst>
        <pc:spChg chg="mod">
          <ac:chgData name="Bill Heath" userId="e5502471a9019beb" providerId="LiveId" clId="{C31A0CB8-C572-4861-A8E2-CAB6D608477E}" dt="2020-12-27T23:20:10.129" v="18" actId="6549"/>
          <ac:spMkLst>
            <pc:docMk/>
            <pc:sldMk cId="2192779015" sldId="287"/>
            <ac:spMk id="12" creationId="{F152C1FB-04D0-41E2-9A58-EA5B94AB674C}"/>
          </ac:spMkLst>
        </pc:spChg>
      </pc:sldChg>
      <pc:sldChg chg="addSp delSp modSp add mod ord">
        <pc:chgData name="Bill Heath" userId="e5502471a9019beb" providerId="LiveId" clId="{C31A0CB8-C572-4861-A8E2-CAB6D608477E}" dt="2020-12-29T03:02:44.491" v="2170" actId="6549"/>
        <pc:sldMkLst>
          <pc:docMk/>
          <pc:sldMk cId="2046426242" sldId="288"/>
        </pc:sldMkLst>
        <pc:spChg chg="add mod">
          <ac:chgData name="Bill Heath" userId="e5502471a9019beb" providerId="LiveId" clId="{C31A0CB8-C572-4861-A8E2-CAB6D608477E}" dt="2020-12-29T03:02:44.491" v="2170" actId="6549"/>
          <ac:spMkLst>
            <pc:docMk/>
            <pc:sldMk cId="2046426242" sldId="288"/>
            <ac:spMk id="2" creationId="{7E8F82DA-49B4-475F-ABAB-A9E41047408D}"/>
          </ac:spMkLst>
        </pc:spChg>
        <pc:picChg chg="del">
          <ac:chgData name="Bill Heath" userId="e5502471a9019beb" providerId="LiveId" clId="{C31A0CB8-C572-4861-A8E2-CAB6D608477E}" dt="2020-12-27T23:20:55.060" v="21" actId="478"/>
          <ac:picMkLst>
            <pc:docMk/>
            <pc:sldMk cId="2046426242" sldId="288"/>
            <ac:picMk id="2050" creationId="{0258C4D8-40AE-4614-88B0-091AAC7C2DAC}"/>
          </ac:picMkLst>
        </pc:picChg>
        <pc:picChg chg="del">
          <ac:chgData name="Bill Heath" userId="e5502471a9019beb" providerId="LiveId" clId="{C31A0CB8-C572-4861-A8E2-CAB6D608477E}" dt="2020-12-27T23:20:56.250" v="22" actId="478"/>
          <ac:picMkLst>
            <pc:docMk/>
            <pc:sldMk cId="2046426242" sldId="288"/>
            <ac:picMk id="2052" creationId="{89FAFFB5-5102-484A-A91A-A4D83DD209BF}"/>
          </ac:picMkLst>
        </pc:picChg>
      </pc:sldChg>
      <pc:sldChg chg="add">
        <pc:chgData name="Bill Heath" userId="e5502471a9019beb" providerId="LiveId" clId="{C31A0CB8-C572-4861-A8E2-CAB6D608477E}" dt="2020-12-27T23:20:47.724" v="20"/>
        <pc:sldMkLst>
          <pc:docMk/>
          <pc:sldMk cId="902498707" sldId="289"/>
        </pc:sldMkLst>
      </pc:sldChg>
      <pc:sldChg chg="addSp delSp modSp add mod">
        <pc:chgData name="Bill Heath" userId="e5502471a9019beb" providerId="LiveId" clId="{C31A0CB8-C572-4861-A8E2-CAB6D608477E}" dt="2020-12-28T18:56:28.614" v="1649" actId="1076"/>
        <pc:sldMkLst>
          <pc:docMk/>
          <pc:sldMk cId="1952260987" sldId="290"/>
        </pc:sldMkLst>
        <pc:spChg chg="del mod">
          <ac:chgData name="Bill Heath" userId="e5502471a9019beb" providerId="LiveId" clId="{C31A0CB8-C572-4861-A8E2-CAB6D608477E}" dt="2020-12-28T18:36:49.713" v="1426" actId="478"/>
          <ac:spMkLst>
            <pc:docMk/>
            <pc:sldMk cId="1952260987" sldId="290"/>
            <ac:spMk id="4" creationId="{E231CCF0-7B95-4755-8FF8-86414296B6B0}"/>
          </ac:spMkLst>
        </pc:spChg>
        <pc:spChg chg="mod">
          <ac:chgData name="Bill Heath" userId="e5502471a9019beb" providerId="LiveId" clId="{C31A0CB8-C572-4861-A8E2-CAB6D608477E}" dt="2020-12-28T18:55:56.356" v="1644" actId="1038"/>
          <ac:spMkLst>
            <pc:docMk/>
            <pc:sldMk cId="1952260987" sldId="290"/>
            <ac:spMk id="5" creationId="{62148BBB-60D0-4F74-A461-84176069EFC6}"/>
          </ac:spMkLst>
        </pc:spChg>
        <pc:picChg chg="add del mod modCrop">
          <ac:chgData name="Bill Heath" userId="e5502471a9019beb" providerId="LiveId" clId="{C31A0CB8-C572-4861-A8E2-CAB6D608477E}" dt="2020-12-28T18:54:09.808" v="1615" actId="478"/>
          <ac:picMkLst>
            <pc:docMk/>
            <pc:sldMk cId="1952260987" sldId="290"/>
            <ac:picMk id="3" creationId="{A77D3D74-00C5-44B3-9ACC-DC7DAAC4BBAA}"/>
          </ac:picMkLst>
        </pc:picChg>
        <pc:picChg chg="add mod modCrop">
          <ac:chgData name="Bill Heath" userId="e5502471a9019beb" providerId="LiveId" clId="{C31A0CB8-C572-4861-A8E2-CAB6D608477E}" dt="2020-12-28T18:56:18.188" v="1646" actId="1076"/>
          <ac:picMkLst>
            <pc:docMk/>
            <pc:sldMk cId="1952260987" sldId="290"/>
            <ac:picMk id="7" creationId="{52C57B50-496D-4BAF-B4AF-BA8A212F2788}"/>
          </ac:picMkLst>
        </pc:picChg>
        <pc:picChg chg="add mod modCrop">
          <ac:chgData name="Bill Heath" userId="e5502471a9019beb" providerId="LiveId" clId="{C31A0CB8-C572-4861-A8E2-CAB6D608477E}" dt="2020-12-28T18:56:06.682" v="1645" actId="732"/>
          <ac:picMkLst>
            <pc:docMk/>
            <pc:sldMk cId="1952260987" sldId="290"/>
            <ac:picMk id="9" creationId="{ED20954D-32FA-4064-85F2-9899FBE7EC1E}"/>
          </ac:picMkLst>
        </pc:picChg>
        <pc:picChg chg="add mod">
          <ac:chgData name="Bill Heath" userId="e5502471a9019beb" providerId="LiveId" clId="{C31A0CB8-C572-4861-A8E2-CAB6D608477E}" dt="2020-12-28T18:54:21.803" v="1618" actId="1076"/>
          <ac:picMkLst>
            <pc:docMk/>
            <pc:sldMk cId="1952260987" sldId="290"/>
            <ac:picMk id="12" creationId="{9F551803-F7E5-4751-93B2-B1C251F4B210}"/>
          </ac:picMkLst>
        </pc:picChg>
        <pc:picChg chg="del">
          <ac:chgData name="Bill Heath" userId="e5502471a9019beb" providerId="LiveId" clId="{C31A0CB8-C572-4861-A8E2-CAB6D608477E}" dt="2020-12-28T18:40:42.735" v="1473" actId="478"/>
          <ac:picMkLst>
            <pc:docMk/>
            <pc:sldMk cId="1952260987" sldId="290"/>
            <ac:picMk id="1026" creationId="{50944033-7787-463C-B9F1-E3BCBA5513CA}"/>
          </ac:picMkLst>
        </pc:picChg>
        <pc:picChg chg="mod">
          <ac:chgData name="Bill Heath" userId="e5502471a9019beb" providerId="LiveId" clId="{C31A0CB8-C572-4861-A8E2-CAB6D608477E}" dt="2020-12-28T18:56:28.614" v="1649" actId="1076"/>
          <ac:picMkLst>
            <pc:docMk/>
            <pc:sldMk cId="1952260987" sldId="290"/>
            <ac:picMk id="3074" creationId="{666293FF-F639-49CF-904D-F7AFB2217538}"/>
          </ac:picMkLst>
        </pc:picChg>
      </pc:sldChg>
      <pc:sldChg chg="addSp delSp modSp add mod">
        <pc:chgData name="Bill Heath" userId="e5502471a9019beb" providerId="LiveId" clId="{C31A0CB8-C572-4861-A8E2-CAB6D608477E}" dt="2020-12-29T03:03:46.857" v="2180" actId="20577"/>
        <pc:sldMkLst>
          <pc:docMk/>
          <pc:sldMk cId="4028942282" sldId="291"/>
        </pc:sldMkLst>
        <pc:spChg chg="mod">
          <ac:chgData name="Bill Heath" userId="e5502471a9019beb" providerId="LiveId" clId="{C31A0CB8-C572-4861-A8E2-CAB6D608477E}" dt="2020-12-29T03:03:46.857" v="2180" actId="20577"/>
          <ac:spMkLst>
            <pc:docMk/>
            <pc:sldMk cId="4028942282" sldId="291"/>
            <ac:spMk id="2" creationId="{7E8F82DA-49B4-475F-ABAB-A9E41047408D}"/>
          </ac:spMkLst>
        </pc:spChg>
        <pc:spChg chg="add del">
          <ac:chgData name="Bill Heath" userId="e5502471a9019beb" providerId="LiveId" clId="{C31A0CB8-C572-4861-A8E2-CAB6D608477E}" dt="2020-12-28T02:28:24.005" v="984" actId="478"/>
          <ac:spMkLst>
            <pc:docMk/>
            <pc:sldMk cId="4028942282" sldId="291"/>
            <ac:spMk id="4" creationId="{8DEDF96A-F644-4802-BF30-4A132AB356B9}"/>
          </ac:spMkLst>
        </pc:spChg>
        <pc:graphicFrameChg chg="add del mod">
          <ac:chgData name="Bill Heath" userId="e5502471a9019beb" providerId="LiveId" clId="{C31A0CB8-C572-4861-A8E2-CAB6D608477E}" dt="2020-12-28T02:47:20.536" v="1163" actId="478"/>
          <ac:graphicFrameMkLst>
            <pc:docMk/>
            <pc:sldMk cId="4028942282" sldId="291"/>
            <ac:graphicFrameMk id="5" creationId="{F89B2F75-33AF-4FDE-BBA4-0EC0FABD601F}"/>
          </ac:graphicFrameMkLst>
        </pc:graphicFrameChg>
      </pc:sldChg>
      <pc:sldChg chg="add del">
        <pc:chgData name="Bill Heath" userId="e5502471a9019beb" providerId="LiveId" clId="{C31A0CB8-C572-4861-A8E2-CAB6D608477E}" dt="2020-12-28T02:47:47.528" v="1167" actId="47"/>
        <pc:sldMkLst>
          <pc:docMk/>
          <pc:sldMk cId="2260521723" sldId="292"/>
        </pc:sldMkLst>
      </pc:sldChg>
      <pc:sldChg chg="modSp add mod">
        <pc:chgData name="Bill Heath" userId="e5502471a9019beb" providerId="LiveId" clId="{C31A0CB8-C572-4861-A8E2-CAB6D608477E}" dt="2020-12-29T03:23:42.713" v="2236" actId="20577"/>
        <pc:sldMkLst>
          <pc:docMk/>
          <pc:sldMk cId="613870543" sldId="293"/>
        </pc:sldMkLst>
        <pc:spChg chg="mod">
          <ac:chgData name="Bill Heath" userId="e5502471a9019beb" providerId="LiveId" clId="{C31A0CB8-C572-4861-A8E2-CAB6D608477E}" dt="2020-12-29T03:23:42.713" v="2236" actId="20577"/>
          <ac:spMkLst>
            <pc:docMk/>
            <pc:sldMk cId="613870543" sldId="293"/>
            <ac:spMk id="2" creationId="{7E8F82DA-49B4-475F-ABAB-A9E41047408D}"/>
          </ac:spMkLst>
        </pc:spChg>
        <pc:graphicFrameChg chg="mod">
          <ac:chgData name="Bill Heath" userId="e5502471a9019beb" providerId="LiveId" clId="{C31A0CB8-C572-4861-A8E2-CAB6D608477E}" dt="2020-12-29T03:22:14.409" v="2234"/>
          <ac:graphicFrameMkLst>
            <pc:docMk/>
            <pc:sldMk cId="613870543" sldId="293"/>
            <ac:graphicFrameMk id="5" creationId="{F89B2F75-33AF-4FDE-BBA4-0EC0FABD601F}"/>
          </ac:graphicFrameMkLst>
        </pc:graphicFrameChg>
      </pc:sldChg>
    </pc:docChg>
  </pc:docChgLst>
  <pc:docChgLst>
    <pc:chgData name="Bill Heath" userId="e5502471a9019beb" providerId="LiveId" clId="{440A4F54-8240-49B0-8FFB-73D21429B9A2}"/>
    <pc:docChg chg="undo custSel addSld delSld modSld">
      <pc:chgData name="Bill Heath" userId="e5502471a9019beb" providerId="LiveId" clId="{440A4F54-8240-49B0-8FFB-73D21429B9A2}" dt="2020-12-29T17:03:47.428" v="2469" actId="6549"/>
      <pc:docMkLst>
        <pc:docMk/>
      </pc:docMkLst>
      <pc:sldChg chg="del">
        <pc:chgData name="Bill Heath" userId="e5502471a9019beb" providerId="LiveId" clId="{440A4F54-8240-49B0-8FFB-73D21429B9A2}" dt="2020-12-29T15:08:03.305" v="77" actId="2696"/>
        <pc:sldMkLst>
          <pc:docMk/>
          <pc:sldMk cId="4216252256" sldId="271"/>
        </pc:sldMkLst>
      </pc:sldChg>
      <pc:sldChg chg="del">
        <pc:chgData name="Bill Heath" userId="e5502471a9019beb" providerId="LiveId" clId="{440A4F54-8240-49B0-8FFB-73D21429B9A2}" dt="2020-12-29T15:07:53.437" v="75" actId="2696"/>
        <pc:sldMkLst>
          <pc:docMk/>
          <pc:sldMk cId="540117292" sldId="272"/>
        </pc:sldMkLst>
      </pc:sldChg>
      <pc:sldChg chg="del">
        <pc:chgData name="Bill Heath" userId="e5502471a9019beb" providerId="LiveId" clId="{440A4F54-8240-49B0-8FFB-73D21429B9A2}" dt="2020-12-29T15:08:00.030" v="76" actId="2696"/>
        <pc:sldMkLst>
          <pc:docMk/>
          <pc:sldMk cId="3114375520" sldId="273"/>
        </pc:sldMkLst>
      </pc:sldChg>
      <pc:sldChg chg="del">
        <pc:chgData name="Bill Heath" userId="e5502471a9019beb" providerId="LiveId" clId="{440A4F54-8240-49B0-8FFB-73D21429B9A2}" dt="2020-12-29T15:07:53.437" v="75" actId="2696"/>
        <pc:sldMkLst>
          <pc:docMk/>
          <pc:sldMk cId="1083779060" sldId="275"/>
        </pc:sldMkLst>
      </pc:sldChg>
      <pc:sldChg chg="del">
        <pc:chgData name="Bill Heath" userId="e5502471a9019beb" providerId="LiveId" clId="{440A4F54-8240-49B0-8FFB-73D21429B9A2}" dt="2020-12-29T15:07:39.001" v="73" actId="2696"/>
        <pc:sldMkLst>
          <pc:docMk/>
          <pc:sldMk cId="3358994668" sldId="283"/>
        </pc:sldMkLst>
      </pc:sldChg>
      <pc:sldChg chg="addSp delSp modSp mod">
        <pc:chgData name="Bill Heath" userId="e5502471a9019beb" providerId="LiveId" clId="{440A4F54-8240-49B0-8FFB-73D21429B9A2}" dt="2020-12-29T16:14:59.289" v="2283" actId="20577"/>
        <pc:sldMkLst>
          <pc:docMk/>
          <pc:sldMk cId="2192779015" sldId="287"/>
        </pc:sldMkLst>
        <pc:spChg chg="del">
          <ac:chgData name="Bill Heath" userId="e5502471a9019beb" providerId="LiveId" clId="{440A4F54-8240-49B0-8FFB-73D21429B9A2}" dt="2020-12-29T14:56:10.744" v="4" actId="478"/>
          <ac:spMkLst>
            <pc:docMk/>
            <pc:sldMk cId="2192779015" sldId="287"/>
            <ac:spMk id="4" creationId="{3DB5416C-EC19-4665-94A3-6E15C5A017E2}"/>
          </ac:spMkLst>
        </pc:spChg>
        <pc:spChg chg="del">
          <ac:chgData name="Bill Heath" userId="e5502471a9019beb" providerId="LiveId" clId="{440A4F54-8240-49B0-8FFB-73D21429B9A2}" dt="2020-12-29T14:56:14.211" v="5" actId="478"/>
          <ac:spMkLst>
            <pc:docMk/>
            <pc:sldMk cId="2192779015" sldId="287"/>
            <ac:spMk id="8" creationId="{1EED988E-F590-49E3-AEC7-4D84FABB6A99}"/>
          </ac:spMkLst>
        </pc:spChg>
        <pc:spChg chg="mod">
          <ac:chgData name="Bill Heath" userId="e5502471a9019beb" providerId="LiveId" clId="{440A4F54-8240-49B0-8FFB-73D21429B9A2}" dt="2020-12-29T16:14:59.289" v="2283" actId="20577"/>
          <ac:spMkLst>
            <pc:docMk/>
            <pc:sldMk cId="2192779015" sldId="287"/>
            <ac:spMk id="12" creationId="{F152C1FB-04D0-41E2-9A58-EA5B94AB674C}"/>
          </ac:spMkLst>
        </pc:spChg>
        <pc:picChg chg="del">
          <ac:chgData name="Bill Heath" userId="e5502471a9019beb" providerId="LiveId" clId="{440A4F54-8240-49B0-8FFB-73D21429B9A2}" dt="2020-12-29T14:56:04.214" v="2" actId="478"/>
          <ac:picMkLst>
            <pc:docMk/>
            <pc:sldMk cId="2192779015" sldId="287"/>
            <ac:picMk id="2" creationId="{F4A2136E-F428-40E3-8F76-86C4B3753A25}"/>
          </ac:picMkLst>
        </pc:picChg>
        <pc:picChg chg="del">
          <ac:chgData name="Bill Heath" userId="e5502471a9019beb" providerId="LiveId" clId="{440A4F54-8240-49B0-8FFB-73D21429B9A2}" dt="2020-12-29T14:56:05.613" v="3" actId="478"/>
          <ac:picMkLst>
            <pc:docMk/>
            <pc:sldMk cId="2192779015" sldId="287"/>
            <ac:picMk id="6" creationId="{B96636DA-E307-4400-8F50-16186CC0C170}"/>
          </ac:picMkLst>
        </pc:picChg>
        <pc:picChg chg="add mod">
          <ac:chgData name="Bill Heath" userId="e5502471a9019beb" providerId="LiveId" clId="{440A4F54-8240-49B0-8FFB-73D21429B9A2}" dt="2020-12-29T16:13:23.180" v="2177" actId="1036"/>
          <ac:picMkLst>
            <pc:docMk/>
            <pc:sldMk cId="2192779015" sldId="287"/>
            <ac:picMk id="1026" creationId="{0CC2BD0E-1F12-4DC8-BF9C-54DE03186E89}"/>
          </ac:picMkLst>
        </pc:picChg>
        <pc:picChg chg="del">
          <ac:chgData name="Bill Heath" userId="e5502471a9019beb" providerId="LiveId" clId="{440A4F54-8240-49B0-8FFB-73D21429B9A2}" dt="2020-12-29T14:56:03.030" v="1" actId="478"/>
          <ac:picMkLst>
            <pc:docMk/>
            <pc:sldMk cId="2192779015" sldId="287"/>
            <ac:picMk id="1026" creationId="{3BA76B36-E3E8-4842-91E8-C5E6143B3F99}"/>
          </ac:picMkLst>
        </pc:picChg>
        <pc:picChg chg="add mod">
          <ac:chgData name="Bill Heath" userId="e5502471a9019beb" providerId="LiveId" clId="{440A4F54-8240-49B0-8FFB-73D21429B9A2}" dt="2020-12-29T16:10:46.464" v="1817" actId="14100"/>
          <ac:picMkLst>
            <pc:docMk/>
            <pc:sldMk cId="2192779015" sldId="287"/>
            <ac:picMk id="1028" creationId="{ACAD63B4-B10E-42B9-8C4C-98604B15F7F6}"/>
          </ac:picMkLst>
        </pc:picChg>
        <pc:picChg chg="del">
          <ac:chgData name="Bill Heath" userId="e5502471a9019beb" providerId="LiveId" clId="{440A4F54-8240-49B0-8FFB-73D21429B9A2}" dt="2020-12-29T14:56:01.734" v="0" actId="478"/>
          <ac:picMkLst>
            <pc:docMk/>
            <pc:sldMk cId="2192779015" sldId="287"/>
            <ac:picMk id="1030" creationId="{3DC78F02-4047-4F4C-A60B-0B27D98707F5}"/>
          </ac:picMkLst>
        </pc:picChg>
      </pc:sldChg>
      <pc:sldChg chg="del">
        <pc:chgData name="Bill Heath" userId="e5502471a9019beb" providerId="LiveId" clId="{440A4F54-8240-49B0-8FFB-73D21429B9A2}" dt="2020-12-29T15:08:06.978" v="78" actId="2696"/>
        <pc:sldMkLst>
          <pc:docMk/>
          <pc:sldMk cId="2046426242" sldId="288"/>
        </pc:sldMkLst>
      </pc:sldChg>
      <pc:sldChg chg="del">
        <pc:chgData name="Bill Heath" userId="e5502471a9019beb" providerId="LiveId" clId="{440A4F54-8240-49B0-8FFB-73D21429B9A2}" dt="2020-12-29T15:07:53.437" v="75" actId="2696"/>
        <pc:sldMkLst>
          <pc:docMk/>
          <pc:sldMk cId="902498707" sldId="289"/>
        </pc:sldMkLst>
      </pc:sldChg>
      <pc:sldChg chg="del">
        <pc:chgData name="Bill Heath" userId="e5502471a9019beb" providerId="LiveId" clId="{440A4F54-8240-49B0-8FFB-73D21429B9A2}" dt="2020-12-29T15:07:42.205" v="74" actId="2696"/>
        <pc:sldMkLst>
          <pc:docMk/>
          <pc:sldMk cId="1952260987" sldId="290"/>
        </pc:sldMkLst>
      </pc:sldChg>
      <pc:sldChg chg="modSp mod">
        <pc:chgData name="Bill Heath" userId="e5502471a9019beb" providerId="LiveId" clId="{440A4F54-8240-49B0-8FFB-73D21429B9A2}" dt="2020-12-29T17:03:47.428" v="2469" actId="6549"/>
        <pc:sldMkLst>
          <pc:docMk/>
          <pc:sldMk cId="4028942282" sldId="291"/>
        </pc:sldMkLst>
        <pc:spChg chg="mod">
          <ac:chgData name="Bill Heath" userId="e5502471a9019beb" providerId="LiveId" clId="{440A4F54-8240-49B0-8FFB-73D21429B9A2}" dt="2020-12-29T17:03:47.428" v="2469" actId="6549"/>
          <ac:spMkLst>
            <pc:docMk/>
            <pc:sldMk cId="4028942282" sldId="291"/>
            <ac:spMk id="2" creationId="{7E8F82DA-49B4-475F-ABAB-A9E41047408D}"/>
          </ac:spMkLst>
        </pc:spChg>
      </pc:sldChg>
      <pc:sldChg chg="modSp add mod">
        <pc:chgData name="Bill Heath" userId="e5502471a9019beb" providerId="LiveId" clId="{440A4F54-8240-49B0-8FFB-73D21429B9A2}" dt="2020-12-29T16:03:06.036" v="1703" actId="20577"/>
        <pc:sldMkLst>
          <pc:docMk/>
          <pc:sldMk cId="279468414" sldId="292"/>
        </pc:sldMkLst>
        <pc:spChg chg="mod">
          <ac:chgData name="Bill Heath" userId="e5502471a9019beb" providerId="LiveId" clId="{440A4F54-8240-49B0-8FFB-73D21429B9A2}" dt="2020-12-29T16:03:06.036" v="1703" actId="20577"/>
          <ac:spMkLst>
            <pc:docMk/>
            <pc:sldMk cId="279468414" sldId="292"/>
            <ac:spMk id="2" creationId="{7E8F82DA-49B4-475F-ABAB-A9E41047408D}"/>
          </ac:spMkLst>
        </pc:spChg>
      </pc:sldChg>
      <pc:sldChg chg="del">
        <pc:chgData name="Bill Heath" userId="e5502471a9019beb" providerId="LiveId" clId="{440A4F54-8240-49B0-8FFB-73D21429B9A2}" dt="2020-12-29T15:08:26.412" v="79" actId="2696"/>
        <pc:sldMkLst>
          <pc:docMk/>
          <pc:sldMk cId="613870543" sldId="293"/>
        </pc:sldMkLst>
      </pc:sldChg>
    </pc:docChg>
  </pc:docChgLst>
  <pc:docChgLst>
    <pc:chgData name="Bill Heath" userId="e5502471a9019beb" providerId="LiveId" clId="{1F88D26E-D598-470C-A860-6A89E006E88D}"/>
    <pc:docChg chg="custSel modSld sldOrd">
      <pc:chgData name="Bill Heath" userId="e5502471a9019beb" providerId="LiveId" clId="{1F88D26E-D598-470C-A860-6A89E006E88D}" dt="2021-01-27T22:30:34.193" v="2568" actId="5793"/>
      <pc:docMkLst>
        <pc:docMk/>
      </pc:docMkLst>
      <pc:sldChg chg="addSp delSp modSp mod">
        <pc:chgData name="Bill Heath" userId="e5502471a9019beb" providerId="LiveId" clId="{1F88D26E-D598-470C-A860-6A89E006E88D}" dt="2021-01-27T21:24:31.434" v="1544" actId="20577"/>
        <pc:sldMkLst>
          <pc:docMk/>
          <pc:sldMk cId="2192779015" sldId="287"/>
        </pc:sldMkLst>
        <pc:spChg chg="mod">
          <ac:chgData name="Bill Heath" userId="e5502471a9019beb" providerId="LiveId" clId="{1F88D26E-D598-470C-A860-6A89E006E88D}" dt="2021-01-27T21:24:31.434" v="1544" actId="20577"/>
          <ac:spMkLst>
            <pc:docMk/>
            <pc:sldMk cId="2192779015" sldId="287"/>
            <ac:spMk id="12" creationId="{F152C1FB-04D0-41E2-9A58-EA5B94AB674C}"/>
          </ac:spMkLst>
        </pc:spChg>
        <pc:picChg chg="add del mod">
          <ac:chgData name="Bill Heath" userId="e5502471a9019beb" providerId="LiveId" clId="{1F88D26E-D598-470C-A860-6A89E006E88D}" dt="2021-01-27T18:29:17.083" v="1416" actId="1076"/>
          <ac:picMkLst>
            <pc:docMk/>
            <pc:sldMk cId="2192779015" sldId="287"/>
            <ac:picMk id="2" creationId="{81651794-E6B6-48B6-97A2-911441A6CB47}"/>
          </ac:picMkLst>
        </pc:picChg>
        <pc:picChg chg="add del mod">
          <ac:chgData name="Bill Heath" userId="e5502471a9019beb" providerId="LiveId" clId="{1F88D26E-D598-470C-A860-6A89E006E88D}" dt="2021-01-27T17:01:26.041" v="1384" actId="478"/>
          <ac:picMkLst>
            <pc:docMk/>
            <pc:sldMk cId="2192779015" sldId="287"/>
            <ac:picMk id="2" creationId="{EA396734-9EF5-46FB-991B-D768319AA0CC}"/>
          </ac:picMkLst>
        </pc:picChg>
        <pc:picChg chg="add del mod">
          <ac:chgData name="Bill Heath" userId="e5502471a9019beb" providerId="LiveId" clId="{1F88D26E-D598-470C-A860-6A89E006E88D}" dt="2021-01-27T18:29:06.922" v="1413" actId="478"/>
          <ac:picMkLst>
            <pc:docMk/>
            <pc:sldMk cId="2192779015" sldId="287"/>
            <ac:picMk id="3" creationId="{DDF980E6-60DC-4B50-B3E4-A221A1196FD4}"/>
          </ac:picMkLst>
        </pc:picChg>
        <pc:picChg chg="del">
          <ac:chgData name="Bill Heath" userId="e5502471a9019beb" providerId="LiveId" clId="{1F88D26E-D598-470C-A860-6A89E006E88D}" dt="2021-01-27T16:50:02.438" v="835" actId="478"/>
          <ac:picMkLst>
            <pc:docMk/>
            <pc:sldMk cId="2192779015" sldId="287"/>
            <ac:picMk id="1028" creationId="{ACAD63B4-B10E-42B9-8C4C-98604B15F7F6}"/>
          </ac:picMkLst>
        </pc:picChg>
      </pc:sldChg>
      <pc:sldChg chg="delSp modSp mod ord">
        <pc:chgData name="Bill Heath" userId="e5502471a9019beb" providerId="LiveId" clId="{1F88D26E-D598-470C-A860-6A89E006E88D}" dt="2021-01-27T22:05:41.939" v="1932" actId="20577"/>
        <pc:sldMkLst>
          <pc:docMk/>
          <pc:sldMk cId="4028942282" sldId="291"/>
        </pc:sldMkLst>
        <pc:spChg chg="mod">
          <ac:chgData name="Bill Heath" userId="e5502471a9019beb" providerId="LiveId" clId="{1F88D26E-D598-470C-A860-6A89E006E88D}" dt="2021-01-27T22:05:41.939" v="1932" actId="20577"/>
          <ac:spMkLst>
            <pc:docMk/>
            <pc:sldMk cId="4028942282" sldId="291"/>
            <ac:spMk id="2" creationId="{7E8F82DA-49B4-475F-ABAB-A9E41047408D}"/>
          </ac:spMkLst>
        </pc:spChg>
        <pc:spChg chg="del mod">
          <ac:chgData name="Bill Heath" userId="e5502471a9019beb" providerId="LiveId" clId="{1F88D26E-D598-470C-A860-6A89E006E88D}" dt="2021-01-27T15:44:02.471" v="75" actId="21"/>
          <ac:spMkLst>
            <pc:docMk/>
            <pc:sldMk cId="4028942282" sldId="291"/>
            <ac:spMk id="4" creationId="{24553086-B96C-4DBE-A0F8-8C81EA468E22}"/>
          </ac:spMkLst>
        </pc:spChg>
      </pc:sldChg>
      <pc:sldChg chg="modSp mod">
        <pc:chgData name="Bill Heath" userId="e5502471a9019beb" providerId="LiveId" clId="{1F88D26E-D598-470C-A860-6A89E006E88D}" dt="2021-01-27T22:30:34.193" v="2568" actId="5793"/>
        <pc:sldMkLst>
          <pc:docMk/>
          <pc:sldMk cId="279468414" sldId="292"/>
        </pc:sldMkLst>
        <pc:spChg chg="mod">
          <ac:chgData name="Bill Heath" userId="e5502471a9019beb" providerId="LiveId" clId="{1F88D26E-D598-470C-A860-6A89E006E88D}" dt="2021-01-27T22:30:34.193" v="2568" actId="5793"/>
          <ac:spMkLst>
            <pc:docMk/>
            <pc:sldMk cId="279468414" sldId="292"/>
            <ac:spMk id="2" creationId="{7E8F82DA-49B4-475F-ABAB-A9E41047408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0C54-6503-451B-8363-9D212DB2E9CC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46FCD-EA78-467A-8AB2-F9222CD6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88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227B-7D9E-477A-8908-5C1E32AB73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88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8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2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6174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9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70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34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89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3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0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9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3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8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0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3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7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EFA8A-C583-4EB7-B547-771964240C9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212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  <p:sldLayoutId id="2147483913" r:id="rId16"/>
    <p:sldLayoutId id="214748391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152C1FB-04D0-41E2-9A58-EA5B94AB674C}"/>
              </a:ext>
            </a:extLst>
          </p:cNvPr>
          <p:cNvSpPr txBox="1"/>
          <p:nvPr/>
        </p:nvSpPr>
        <p:spPr>
          <a:xfrm>
            <a:off x="457201" y="299002"/>
            <a:ext cx="11440886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              Fellowship Church - Wednesday 7pm service - January 27, 2021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                                     	Title:  A Time of Laughter &amp; a Time of Mourning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							Text:  Proverb 29</a:t>
            </a:r>
            <a:endParaRPr lang="en-US" sz="2400" dirty="0"/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                                        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                                         	</a:t>
            </a:r>
            <a:r>
              <a:rPr lang="en-US" sz="2400" b="1" dirty="0"/>
              <a:t>Proverbs 29:2 (KJV) </a:t>
            </a:r>
            <a:r>
              <a:rPr lang="en-US" sz="2400" dirty="0"/>
              <a:t> When the righteous are in authority, 							the people rejoice: but when the wicked </a:t>
            </a:r>
            <a:r>
              <a:rPr lang="en-US" sz="2400" dirty="0" err="1"/>
              <a:t>beareth</a:t>
            </a:r>
            <a:r>
              <a:rPr lang="en-US" sz="2400" dirty="0"/>
              <a:t> rule,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							the people mourn.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prstClr val="white"/>
                </a:solidFill>
                <a:latin typeface="Rockwell" panose="02060603020205020403"/>
              </a:rPr>
              <a:t>						Quote from one of our founding fathers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1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0" i="0" dirty="0">
                <a:effectLst/>
                <a:latin typeface="Arial" panose="020B0604020202020204" pitchFamily="34" charset="0"/>
              </a:rPr>
              <a:t>                                	   The famous orator and five time governor of Virginia, 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atin typeface="Arial" panose="020B0604020202020204" pitchFamily="34" charset="0"/>
              </a:rPr>
              <a:t>        						   </a:t>
            </a:r>
            <a:r>
              <a:rPr lang="en-US" sz="2400" b="1" i="0" dirty="0">
                <a:effectLst/>
                <a:latin typeface="Arial" panose="020B0604020202020204" pitchFamily="34" charset="0"/>
              </a:rPr>
              <a:t>Patrick Henry,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 argued at the state's convention in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atin typeface="Arial" panose="020B0604020202020204" pitchFamily="34" charset="0"/>
              </a:rPr>
              <a:t>   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	</a:t>
            </a:r>
            <a:r>
              <a:rPr lang="en-US" sz="2400" dirty="0">
                <a:latin typeface="Arial" panose="020B0604020202020204" pitchFamily="34" charset="0"/>
              </a:rPr>
              <a:t>	      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                     insisting </a:t>
            </a:r>
            <a:r>
              <a:rPr lang="en-US" sz="2400" b="1" i="0" dirty="0">
                <a:effectLst/>
                <a:latin typeface="Arial" panose="020B0604020202020204" pitchFamily="34" charset="0"/>
              </a:rPr>
              <a:t>“a </a:t>
            </a:r>
            <a:r>
              <a:rPr lang="en-US" sz="2400" b="1" dirty="0">
                <a:latin typeface="Arial" panose="020B0604020202020204" pitchFamily="34" charset="0"/>
              </a:rPr>
              <a:t>b</a:t>
            </a:r>
            <a:r>
              <a:rPr lang="en-US" sz="2400" b="1" i="0" dirty="0">
                <a:effectLst/>
                <a:latin typeface="Arial" panose="020B0604020202020204" pitchFamily="34" charset="0"/>
              </a:rPr>
              <a:t>ill of rights indispensably necessary”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atin typeface="Arial" panose="020B0604020202020204" pitchFamily="34" charset="0"/>
              </a:rPr>
              <a:t>                                        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to protect citizens from </a:t>
            </a:r>
            <a:r>
              <a:rPr lang="en-US" sz="2400" b="1" i="0" dirty="0">
                <a:effectLst/>
                <a:latin typeface="Arial" panose="020B0604020202020204" pitchFamily="34" charset="0"/>
              </a:rPr>
              <a:t>“the commands of tyrants.”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0CC2BD0E-1F12-4DC8-BF9C-54DE03186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43" y="1230091"/>
            <a:ext cx="3448050" cy="188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See the source image">
            <a:extLst>
              <a:ext uri="{FF2B5EF4-FFF2-40B4-BE49-F238E27FC236}">
                <a16:creationId xmlns:a16="http://schemas.microsoft.com/office/drawing/2014/main" id="{81651794-E6B6-48B6-97A2-911441A6C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3616387"/>
            <a:ext cx="3808844" cy="311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2779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8F82DA-49B4-475F-ABAB-A9E41047408D}"/>
              </a:ext>
            </a:extLst>
          </p:cNvPr>
          <p:cNvSpPr txBox="1"/>
          <p:nvPr/>
        </p:nvSpPr>
        <p:spPr>
          <a:xfrm>
            <a:off x="81213" y="368218"/>
            <a:ext cx="12015537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Three Priorities of  </a:t>
            </a:r>
            <a:r>
              <a:rPr lang="en-US" sz="2400" b="1" dirty="0"/>
              <a:t>Sound Doctrine </a:t>
            </a:r>
            <a:r>
              <a:rPr lang="en-US" sz="2400" dirty="0"/>
              <a:t>(mind, words, speech, faith)</a:t>
            </a:r>
          </a:p>
          <a:p>
            <a:pPr algn="ctr"/>
            <a:endParaRPr lang="en-US" sz="2400" dirty="0"/>
          </a:p>
          <a:p>
            <a:pPr algn="ctr"/>
            <a:endParaRPr lang="en-US" sz="800" dirty="0"/>
          </a:p>
          <a:p>
            <a:pPr>
              <a:lnSpc>
                <a:spcPct val="150000"/>
              </a:lnSpc>
            </a:pPr>
            <a:r>
              <a:rPr lang="en-US" sz="2400" u="sng" dirty="0"/>
              <a:t>Tier </a:t>
            </a:r>
            <a:r>
              <a:rPr lang="en-US" sz="2000" u="sng" dirty="0"/>
              <a:t>(bottom-up)</a:t>
            </a:r>
            <a:r>
              <a:rPr lang="en-US" sz="2400" dirty="0"/>
              <a:t>	</a:t>
            </a:r>
            <a:r>
              <a:rPr lang="en-US" sz="2400" u="sng" dirty="0"/>
              <a:t>Severity</a:t>
            </a:r>
            <a:r>
              <a:rPr lang="en-US" sz="2400" dirty="0"/>
              <a:t>				</a:t>
            </a:r>
            <a:r>
              <a:rPr lang="en-US" sz="2400" u="sng" dirty="0"/>
              <a:t>Consequence</a:t>
            </a:r>
            <a:r>
              <a:rPr lang="en-US" sz="2400" dirty="0"/>
              <a:t>			</a:t>
            </a:r>
            <a:r>
              <a:rPr lang="en-US" sz="2400" u="sng" dirty="0"/>
              <a:t>Scripture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1-Salvation		Most Important   	Eternal Life or death	John 3:16-17, Eph 2:8-9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2-Sanctification	Very Important		Eternal Reward 			1 </a:t>
            </a:r>
            <a:r>
              <a:rPr lang="en-US" sz="2400" dirty="0" err="1"/>
              <a:t>Thes</a:t>
            </a:r>
            <a:r>
              <a:rPr lang="en-US" sz="2400" dirty="0"/>
              <a:t> 5:23, 1 Cor 3:1-4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3-Solid Rock 		Important			Sound	 Doctrine			Parable in Luke 6:47-49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sz="2400" dirty="0"/>
              <a:t>   </a:t>
            </a:r>
            <a:r>
              <a:rPr lang="en-US" sz="2400" u="sng" dirty="0"/>
              <a:t>Other</a:t>
            </a:r>
            <a:r>
              <a:rPr lang="en-US" sz="2400" dirty="0"/>
              <a:t>				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   Earth			Not Important									Parable in Luke 6:47-49</a:t>
            </a:r>
          </a:p>
          <a:p>
            <a:r>
              <a:rPr lang="en-US" sz="2400" dirty="0"/>
              <a:t>    			           (myths, fables, wives tales, psychology, philosophy, traditions)</a:t>
            </a:r>
          </a:p>
          <a:p>
            <a:endParaRPr lang="en-US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0D92C4-4BA9-4A80-9444-697101A4C1EF}"/>
              </a:ext>
            </a:extLst>
          </p:cNvPr>
          <p:cNvSpPr/>
          <p:nvPr/>
        </p:nvSpPr>
        <p:spPr>
          <a:xfrm>
            <a:off x="176463" y="847726"/>
            <a:ext cx="2172842" cy="1905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81FCE0-0DC2-40DD-96EF-5580914B4E83}"/>
              </a:ext>
            </a:extLst>
          </p:cNvPr>
          <p:cNvSpPr/>
          <p:nvPr/>
        </p:nvSpPr>
        <p:spPr>
          <a:xfrm>
            <a:off x="827853" y="364960"/>
            <a:ext cx="870048" cy="1905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F8F0BE-D9A6-4812-9F93-E2FCAC082BFB}"/>
              </a:ext>
            </a:extLst>
          </p:cNvPr>
          <p:cNvSpPr/>
          <p:nvPr/>
        </p:nvSpPr>
        <p:spPr>
          <a:xfrm>
            <a:off x="312890" y="606343"/>
            <a:ext cx="1899987" cy="1905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28942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8F82DA-49B4-475F-ABAB-A9E41047408D}"/>
              </a:ext>
            </a:extLst>
          </p:cNvPr>
          <p:cNvSpPr txBox="1"/>
          <p:nvPr/>
        </p:nvSpPr>
        <p:spPr>
          <a:xfrm>
            <a:off x="176463" y="130342"/>
            <a:ext cx="12015537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God is the King of Israel</a:t>
            </a:r>
          </a:p>
          <a:p>
            <a:pPr algn="ctr"/>
            <a:r>
              <a:rPr lang="en-US" sz="2400" b="1" dirty="0"/>
              <a:t>Jesus is the King of the Jews and Returns as King of Kings</a:t>
            </a:r>
          </a:p>
          <a:p>
            <a:pPr algn="ctr"/>
            <a:endParaRPr lang="en-US" sz="1100" b="1" dirty="0"/>
          </a:p>
          <a:p>
            <a:pPr algn="ctr"/>
            <a:r>
              <a:rPr lang="en-US" sz="2400" b="1" dirty="0"/>
              <a:t>FACT &gt; FAITH &gt; FEELING</a:t>
            </a:r>
          </a:p>
          <a:p>
            <a:pPr algn="ctr"/>
            <a:endParaRPr lang="en-US" sz="1400" dirty="0"/>
          </a:p>
          <a:p>
            <a:r>
              <a:rPr lang="en-US" sz="2400" dirty="0"/>
              <a:t>Discern the time</a:t>
            </a:r>
          </a:p>
          <a:p>
            <a:r>
              <a:rPr lang="en-US" sz="2400" dirty="0"/>
              <a:t>							</a:t>
            </a:r>
            <a:r>
              <a:rPr lang="en-US" sz="2400" u="sng" dirty="0"/>
              <a:t>Proverbs</a:t>
            </a:r>
            <a:r>
              <a:rPr lang="en-US" sz="2400" dirty="0"/>
              <a:t> 								</a:t>
            </a:r>
            <a:r>
              <a:rPr lang="en-US" sz="2400" u="sng" dirty="0"/>
              <a:t>Hosea</a:t>
            </a:r>
            <a:endParaRPr lang="en-US" sz="1600" u="sng" dirty="0"/>
          </a:p>
          <a:p>
            <a:pPr marL="457200" indent="-457200">
              <a:buAutoNum type="arabicPeriod"/>
            </a:pPr>
            <a:r>
              <a:rPr lang="en-US" sz="2400" dirty="0"/>
              <a:t>King (ruler)			29:2 (rejoice or mourn)			4:2 (they break out)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Government			29:4 (judgment or gifts)			13:10 (cities &amp; princes)	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3.   King &amp; Princes 		29:12 (lies)							7:3	 (wickedness &amp; lies)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      Prayer					James 4:7-10	(laugh or mourn)	14:	2 (words)	</a:t>
            </a:r>
          </a:p>
          <a:p>
            <a:r>
              <a:rPr lang="en-US" sz="2400" dirty="0"/>
              <a:t>Hosea 10:12 “Sow to yourselves in righteousness, reap in mercy; </a:t>
            </a:r>
          </a:p>
          <a:p>
            <a:r>
              <a:rPr lang="en-US" sz="2400" dirty="0"/>
              <a:t>				break  up your fallow ground, for </a:t>
            </a:r>
            <a:r>
              <a:rPr lang="en-US" sz="2400" b="1" dirty="0"/>
              <a:t>it is time </a:t>
            </a:r>
            <a:r>
              <a:rPr lang="en-US" sz="2400" dirty="0"/>
              <a:t>to </a:t>
            </a:r>
            <a:r>
              <a:rPr lang="en-US" sz="2400" b="1" dirty="0"/>
              <a:t>seek</a:t>
            </a:r>
            <a:r>
              <a:rPr lang="en-US" sz="2400" dirty="0"/>
              <a:t> the LORD, </a:t>
            </a:r>
          </a:p>
          <a:p>
            <a:r>
              <a:rPr lang="en-US" sz="2400" dirty="0"/>
              <a:t>				till he come and rain righteousness upon you.”</a:t>
            </a:r>
          </a:p>
          <a:p>
            <a:endParaRPr lang="en-US" sz="1600" dirty="0"/>
          </a:p>
          <a:p>
            <a:r>
              <a:rPr lang="en-US" sz="2400" dirty="0"/>
              <a:t>Invite to small group prayer during February during Wednesday services  (10</a:t>
            </a:r>
            <a:r>
              <a:rPr lang="en-US" sz="2400" baseline="30000" dirty="0"/>
              <a:t>th</a:t>
            </a:r>
            <a:r>
              <a:rPr lang="en-US" sz="2400" dirty="0"/>
              <a:t>, 24</a:t>
            </a:r>
            <a:r>
              <a:rPr lang="en-US" sz="2400" baseline="30000" dirty="0"/>
              <a:t>th</a:t>
            </a:r>
            <a:r>
              <a:rPr lang="en-US" sz="2400" dirty="0"/>
              <a:t>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94684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560</TotalTime>
  <Words>474</Words>
  <Application>Microsoft Office PowerPoint</Application>
  <PresentationFormat>Widescreen</PresentationFormat>
  <Paragraphs>47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Calibri</vt:lpstr>
      <vt:lpstr>Rockwell</vt:lpstr>
      <vt:lpstr>Damask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4</cp:revision>
  <cp:lastPrinted>2021-01-27T18:29:43Z</cp:lastPrinted>
  <dcterms:created xsi:type="dcterms:W3CDTF">2020-12-07T02:43:11Z</dcterms:created>
  <dcterms:modified xsi:type="dcterms:W3CDTF">2021-01-27T22:30:42Z</dcterms:modified>
</cp:coreProperties>
</file>