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F49A17-4AB7-4B5F-8221-45EFF20F6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88932" cy="685799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              </a:t>
            </a:r>
            <a:r>
              <a:rPr lang="en-US" sz="3200" b="1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Psalm 19 the glory of God is revealed in: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the creation  </a:t>
            </a:r>
            <a:r>
              <a:rPr lang="en-US" sz="3200" dirty="0">
                <a:solidFill>
                  <a:schemeClr val="bg1"/>
                </a:solidFill>
              </a:rPr>
              <a:t>	19:1-6		The creation glorifies God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27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rial Rounded MT Bold" panose="020F0704030504030204" pitchFamily="34" charset="0"/>
              </a:rPr>
            </a:br>
            <a:r>
              <a:rPr lang="en-US" sz="27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Jesus speaks in creation of the heavens &amp; the earth 					    1-4a</a:t>
            </a:r>
            <a:br>
              <a:rPr lang="en-US" sz="27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Jesus is the Tabernacle, bridegroom, &amp; strong man in a race		    4b-6</a:t>
            </a:r>
            <a:br>
              <a:rPr lang="en-US" sz="27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rial Rounded MT Bold" panose="020F0704030504030204" pitchFamily="34" charset="0"/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the Bible </a:t>
            </a:r>
            <a:r>
              <a:rPr lang="en-US" sz="3200" dirty="0">
                <a:solidFill>
                  <a:schemeClr val="bg1"/>
                </a:solidFill>
              </a:rPr>
              <a:t>			19:7-11		the bible glorifies god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Jesus is the law, testimony, statutes, commandment,  &amp; judgments  7-9</a:t>
            </a:r>
            <a:b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Jesus is better than gold and sweeter than honey						  10</a:t>
            </a:r>
            <a:b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Jesus warns us and rewards us                                                                                11</a:t>
            </a:r>
            <a:b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and MY Self </a:t>
            </a:r>
            <a:r>
              <a:rPr lang="en-US" sz="3200" dirty="0">
                <a:solidFill>
                  <a:schemeClr val="bg1"/>
                </a:solidFill>
              </a:rPr>
              <a:t>	19:12-14	I glorify god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prayer for my sin:  ignorance, willfully, &amp; great transgression 12-13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May my words and heart be acceptable in the sight of god			   14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5906</TotalTime>
  <Words>174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Century Gothic</vt:lpstr>
      <vt:lpstr>Times New Roman</vt:lpstr>
      <vt:lpstr>Mesh</vt:lpstr>
      <vt:lpstr>              Psalm 19 the glory of God is revealed in:  the creation   19:1-6  The creation glorifies God  1. Jesus speaks in creation of the heavens &amp; the earth          1-4a 2. Jesus is the Tabernacle, bridegroom, &amp; strong man in a race      4b-6  the Bible    19:7-11  the bible glorifies god  1. Jesus is the law, testimony, statutes, commandment,  &amp; judgments  7-9 2. Jesus is better than gold and sweeter than honey        10 3. Jesus warns us and rewards us                                                                                11  and MY Self  19:12-14 I glorify god  1. prayer for my sin:  ignorance, willfully, &amp; great transgression 12-13 2. May my words and heart be acceptable in the sight of god      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1045</cp:revision>
  <cp:lastPrinted>2021-11-17T20:19:42Z</cp:lastPrinted>
  <dcterms:created xsi:type="dcterms:W3CDTF">2013-07-15T20:26:40Z</dcterms:created>
  <dcterms:modified xsi:type="dcterms:W3CDTF">2021-11-17T20:19:44Z</dcterms:modified>
</cp:coreProperties>
</file>