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5"/>
  </p:notesMasterIdLst>
  <p:sldIdLst>
    <p:sldId id="256" r:id="rId2"/>
    <p:sldId id="359" r:id="rId3"/>
    <p:sldId id="361" r:id="rId4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8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3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4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9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97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16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2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1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2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0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0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1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2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A4B53A7-3209-46A6-9454-F38EAC8F11E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1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A4B53A7-3209-46A6-9454-F38EAC8F11E7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69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1558538" y="173142"/>
            <a:ext cx="932819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Perplexity to Praise, Trouble to Triumph, Grief to Glory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800" dirty="0"/>
              <a:t>Fellowship Church, February 1, 2023 by Bill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4908" y="1722121"/>
            <a:ext cx="6821093" cy="132588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Following Christ in a </a:t>
            </a:r>
          </a:p>
          <a:p>
            <a:r>
              <a:rPr lang="en-US" sz="3600" dirty="0"/>
              <a:t>Balanced and Straight Way</a:t>
            </a:r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58" y="1695450"/>
            <a:ext cx="21145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001" y="1705609"/>
            <a:ext cx="2628899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177370" y="4707885"/>
            <a:ext cx="2961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OT:  </a:t>
            </a:r>
            <a:r>
              <a:rPr lang="en-US" sz="2400" dirty="0" err="1"/>
              <a:t>Deut</a:t>
            </a:r>
            <a:r>
              <a:rPr lang="en-US" sz="2400" dirty="0"/>
              <a:t> 25:13-16  </a:t>
            </a:r>
          </a:p>
          <a:p>
            <a:r>
              <a:rPr lang="en-US" sz="2400" dirty="0"/>
              <a:t>Daniel 5:25-28</a:t>
            </a:r>
          </a:p>
          <a:p>
            <a:endParaRPr lang="en-US" sz="2400" dirty="0"/>
          </a:p>
          <a:p>
            <a:r>
              <a:rPr lang="en-US" sz="2400" dirty="0"/>
              <a:t>NT:  Hebrews12:1</a:t>
            </a:r>
          </a:p>
          <a:p>
            <a:r>
              <a:rPr lang="en-US" sz="2400" dirty="0"/>
              <a:t>1 Cor 3:11-15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8870796" y="4686298"/>
            <a:ext cx="3337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OT:  Ps 5:8, </a:t>
            </a:r>
            <a:r>
              <a:rPr lang="en-US" sz="2400" dirty="0" err="1"/>
              <a:t>Pr</a:t>
            </a:r>
            <a:r>
              <a:rPr lang="en-US" sz="2400" dirty="0"/>
              <a:t> 4:25-27</a:t>
            </a:r>
          </a:p>
          <a:p>
            <a:r>
              <a:rPr lang="en-US" sz="2400" dirty="0"/>
              <a:t>Amos 7:7-8</a:t>
            </a:r>
          </a:p>
          <a:p>
            <a:endParaRPr lang="en-US" sz="2400" dirty="0"/>
          </a:p>
          <a:p>
            <a:r>
              <a:rPr lang="en-US" sz="2400" dirty="0"/>
              <a:t>NT:  Mt 3:3, Acts 9:11 </a:t>
            </a:r>
          </a:p>
          <a:p>
            <a:r>
              <a:rPr lang="en-US" sz="2400" dirty="0"/>
              <a:t>Hebrews 12:13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3541678" y="3119120"/>
            <a:ext cx="4667602" cy="34778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Precept upon precept, </a:t>
            </a:r>
          </a:p>
          <a:p>
            <a:pPr algn="ctr"/>
            <a:r>
              <a:rPr lang="en-US" sz="2000" dirty="0"/>
              <a:t>line upon line, here a little, </a:t>
            </a:r>
          </a:p>
          <a:p>
            <a:pPr algn="ctr"/>
            <a:r>
              <a:rPr lang="en-US" sz="2000" u="sng" dirty="0"/>
              <a:t>there a little (Isaiah 28:10,13)</a:t>
            </a:r>
          </a:p>
          <a:p>
            <a:r>
              <a:rPr lang="en-US" sz="2000" dirty="0"/>
              <a:t>#1 – Daily Scripture &amp; Prayer Plan</a:t>
            </a:r>
          </a:p>
          <a:p>
            <a:r>
              <a:rPr lang="en-US" sz="2000" dirty="0"/>
              <a:t>#2 – Recognize Worldly Sin (Ro 1-3)</a:t>
            </a:r>
          </a:p>
          <a:p>
            <a:r>
              <a:rPr lang="en-US" sz="2000" dirty="0"/>
              <a:t>#3 – </a:t>
            </a:r>
          </a:p>
          <a:p>
            <a:r>
              <a:rPr lang="en-US" sz="2000" dirty="0"/>
              <a:t>#4 –</a:t>
            </a:r>
          </a:p>
          <a:p>
            <a:r>
              <a:rPr lang="en-US" sz="2000" dirty="0"/>
              <a:t>#5 –</a:t>
            </a:r>
          </a:p>
          <a:p>
            <a:r>
              <a:rPr lang="en-US" sz="2000" dirty="0"/>
              <a:t>#6 –</a:t>
            </a:r>
          </a:p>
          <a:p>
            <a:r>
              <a:rPr lang="en-US" sz="2000" dirty="0"/>
              <a:t>#7 – </a:t>
            </a:r>
          </a:p>
          <a:p>
            <a:r>
              <a:rPr lang="en-US" sz="2000" dirty="0"/>
              <a:t>#8 –  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FB3B0C-14C2-4DEE-FE8B-4928BB85F35D}"/>
              </a:ext>
            </a:extLst>
          </p:cNvPr>
          <p:cNvSpPr txBox="1"/>
          <p:nvPr/>
        </p:nvSpPr>
        <p:spPr>
          <a:xfrm>
            <a:off x="643192" y="2666999"/>
            <a:ext cx="3643674" cy="321627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</a:t>
            </a:r>
            <a:endParaRPr lang="en-US" b="1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B54676-1BD3-32C4-2466-E873E25F8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655" y="-10884"/>
            <a:ext cx="9094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1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FB3B0C-14C2-4DEE-FE8B-4928BB85F35D}"/>
              </a:ext>
            </a:extLst>
          </p:cNvPr>
          <p:cNvSpPr txBox="1"/>
          <p:nvPr/>
        </p:nvSpPr>
        <p:spPr>
          <a:xfrm>
            <a:off x="643192" y="2666999"/>
            <a:ext cx="3643674" cy="321627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</a:t>
            </a:r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B8F06C-CCA3-A223-809D-544767FE0599}"/>
              </a:ext>
            </a:extLst>
          </p:cNvPr>
          <p:cNvSpPr txBox="1"/>
          <p:nvPr/>
        </p:nvSpPr>
        <p:spPr>
          <a:xfrm>
            <a:off x="5974080" y="-16908"/>
            <a:ext cx="6267829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God Squad or 9 Commanding Officers (CO)</a:t>
            </a:r>
          </a:p>
          <a:p>
            <a:endParaRPr lang="en-US" sz="1200" dirty="0"/>
          </a:p>
          <a:p>
            <a:r>
              <a:rPr lang="en-US" b="1" dirty="0"/>
              <a:t>Leader:  Jesus Christ </a:t>
            </a:r>
            <a:r>
              <a:rPr lang="en-US" dirty="0"/>
              <a:t>with binoculars &amp; a pistol</a:t>
            </a:r>
          </a:p>
          <a:p>
            <a:endParaRPr lang="en-US" dirty="0"/>
          </a:p>
          <a:p>
            <a:r>
              <a:rPr lang="en-US" b="1" u="sng" dirty="0"/>
              <a:t>Doctrine (by faith, from the heart)</a:t>
            </a:r>
          </a:p>
          <a:p>
            <a:endParaRPr lang="en-US" sz="1100" b="1" u="sng" dirty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:  </a:t>
            </a:r>
            <a:r>
              <a:rPr lang="en-US" dirty="0" err="1"/>
              <a:t>COntent</a:t>
            </a:r>
            <a:endParaRPr lang="en-US" dirty="0"/>
          </a:p>
          <a:p>
            <a:endParaRPr lang="en-US" sz="1400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: </a:t>
            </a:r>
            <a:r>
              <a:rPr lang="en-US" dirty="0" err="1"/>
              <a:t>COntext</a:t>
            </a:r>
            <a:endParaRPr lang="en-US" dirty="0"/>
          </a:p>
          <a:p>
            <a:endParaRPr lang="en-US" sz="1400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:  </a:t>
            </a:r>
            <a:r>
              <a:rPr lang="en-US" dirty="0" err="1"/>
              <a:t>COncise</a:t>
            </a:r>
            <a:endParaRPr lang="en-US" dirty="0"/>
          </a:p>
          <a:p>
            <a:endParaRPr lang="en-US" sz="1400" dirty="0"/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:  </a:t>
            </a:r>
            <a:r>
              <a:rPr lang="en-US" dirty="0" err="1"/>
              <a:t>COncept</a:t>
            </a:r>
            <a:endParaRPr lang="en-US" dirty="0"/>
          </a:p>
          <a:p>
            <a:endParaRPr lang="en-US" dirty="0"/>
          </a:p>
          <a:p>
            <a:r>
              <a:rPr lang="en-US" b="1" u="sng" dirty="0"/>
              <a:t>Application (obey   or    disobey)</a:t>
            </a:r>
          </a:p>
          <a:p>
            <a:endParaRPr lang="en-US" sz="1100" b="1" u="sng" dirty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:  </a:t>
            </a:r>
            <a:r>
              <a:rPr lang="en-US" dirty="0" err="1"/>
              <a:t>COnfirm</a:t>
            </a:r>
            <a:r>
              <a:rPr lang="en-US" dirty="0"/>
              <a:t> 	or 		</a:t>
            </a:r>
            <a:r>
              <a:rPr lang="en-US" dirty="0" err="1"/>
              <a:t>COnvict</a:t>
            </a:r>
            <a:endParaRPr lang="en-US" dirty="0"/>
          </a:p>
          <a:p>
            <a:endParaRPr lang="en-US" sz="1400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: </a:t>
            </a:r>
            <a:r>
              <a:rPr lang="en-US" dirty="0" err="1"/>
              <a:t>COmfort</a:t>
            </a:r>
            <a:r>
              <a:rPr lang="en-US" dirty="0"/>
              <a:t> 	or 		</a:t>
            </a:r>
            <a:r>
              <a:rPr lang="en-US" dirty="0" err="1"/>
              <a:t>COnfess</a:t>
            </a:r>
            <a:endParaRPr lang="en-US" dirty="0"/>
          </a:p>
          <a:p>
            <a:endParaRPr lang="en-US" sz="1400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:  </a:t>
            </a:r>
            <a:r>
              <a:rPr lang="en-US" dirty="0" err="1"/>
              <a:t>COnverse</a:t>
            </a:r>
            <a:r>
              <a:rPr lang="en-US" dirty="0"/>
              <a:t> 	or 		</a:t>
            </a:r>
            <a:r>
              <a:rPr lang="en-US" dirty="0" err="1"/>
              <a:t>COnsult</a:t>
            </a:r>
            <a:endParaRPr lang="en-US" dirty="0"/>
          </a:p>
          <a:p>
            <a:endParaRPr lang="en-US" sz="1400" dirty="0"/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:  </a:t>
            </a:r>
            <a:r>
              <a:rPr lang="en-US" dirty="0" err="1"/>
              <a:t>COnduit</a:t>
            </a:r>
            <a:r>
              <a:rPr lang="en-US" dirty="0"/>
              <a:t> 	and 	</a:t>
            </a:r>
            <a:r>
              <a:rPr lang="en-US" dirty="0" err="1"/>
              <a:t>COnduit</a:t>
            </a:r>
            <a:endParaRPr lang="en-US" dirty="0"/>
          </a:p>
          <a:p>
            <a:endParaRPr lang="en-US" sz="1400" dirty="0"/>
          </a:p>
          <a:p>
            <a:r>
              <a:rPr lang="en-US" b="1" dirty="0"/>
              <a:t>Medic &amp; grenadier:  </a:t>
            </a:r>
            <a:r>
              <a:rPr lang="en-US" dirty="0"/>
              <a:t>behind as needed</a:t>
            </a:r>
          </a:p>
          <a:p>
            <a:endParaRPr lang="en-US" sz="1200" dirty="0"/>
          </a:p>
          <a:p>
            <a:r>
              <a:rPr lang="en-US" b="1" dirty="0"/>
              <a:t>Goal:  </a:t>
            </a:r>
            <a:r>
              <a:rPr lang="en-US" dirty="0" err="1"/>
              <a:t>COnsistently</a:t>
            </a:r>
            <a:r>
              <a:rPr lang="en-US" dirty="0"/>
              <a:t>,  </a:t>
            </a:r>
            <a:r>
              <a:rPr lang="en-US" dirty="0" err="1"/>
              <a:t>COnsumed</a:t>
            </a:r>
            <a:r>
              <a:rPr lang="en-US" dirty="0"/>
              <a:t> for the glory of God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60901-CA63-9AF6-5F24-AE788BB207E6}"/>
              </a:ext>
            </a:extLst>
          </p:cNvPr>
          <p:cNvSpPr txBox="1"/>
          <p:nvPr/>
        </p:nvSpPr>
        <p:spPr>
          <a:xfrm>
            <a:off x="196061" y="151477"/>
            <a:ext cx="5497286" cy="6555641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Recognize Worldly Sin </a:t>
            </a:r>
            <a:r>
              <a:rPr lang="en-US" sz="2400" dirty="0"/>
              <a:t>(Rom 1:18-3)</a:t>
            </a:r>
          </a:p>
          <a:p>
            <a:endParaRPr lang="en-US" sz="2000" dirty="0"/>
          </a:p>
          <a:p>
            <a:r>
              <a:rPr lang="en-US" sz="2400" dirty="0"/>
              <a:t>Know God’s witness of sin in</a:t>
            </a:r>
          </a:p>
          <a:p>
            <a:endParaRPr lang="en-US" sz="1600" dirty="0"/>
          </a:p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 Creation </a:t>
            </a:r>
          </a:p>
          <a:p>
            <a:r>
              <a:rPr lang="en-US" sz="2000" dirty="0"/>
              <a:t> - only man is created in the image of</a:t>
            </a:r>
          </a:p>
          <a:p>
            <a:r>
              <a:rPr lang="en-US" sz="2000" dirty="0"/>
              <a:t>   God (Genesis 1, not humans or mankind)</a:t>
            </a:r>
          </a:p>
          <a:p>
            <a:r>
              <a:rPr lang="en-US" sz="2000" dirty="0"/>
              <a:t> - there are degrees of severity of sin and</a:t>
            </a:r>
          </a:p>
          <a:p>
            <a:r>
              <a:rPr lang="en-US" sz="2000" dirty="0"/>
              <a:t>   consequences</a:t>
            </a:r>
          </a:p>
          <a:p>
            <a:endParaRPr lang="en-US" sz="1600" dirty="0"/>
          </a:p>
          <a:p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 Conscience </a:t>
            </a:r>
          </a:p>
          <a:p>
            <a:r>
              <a:rPr lang="en-US" sz="2400" dirty="0"/>
              <a:t> </a:t>
            </a:r>
            <a:r>
              <a:rPr lang="en-US" sz="2000" dirty="0"/>
              <a:t>-  every man has a conscience</a:t>
            </a:r>
            <a:endParaRPr lang="en-US" sz="2400" dirty="0"/>
          </a:p>
          <a:p>
            <a:r>
              <a:rPr lang="en-US" sz="2400" dirty="0"/>
              <a:t> </a:t>
            </a:r>
            <a:r>
              <a:rPr lang="en-US" sz="2000" dirty="0"/>
              <a:t>-  God knows our and other’s conscience</a:t>
            </a:r>
          </a:p>
          <a:p>
            <a:endParaRPr lang="en-US" sz="1600" dirty="0"/>
          </a:p>
          <a:p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 Scripture</a:t>
            </a:r>
          </a:p>
          <a:p>
            <a:r>
              <a:rPr lang="en-US" sz="2400" dirty="0"/>
              <a:t> </a:t>
            </a:r>
            <a:r>
              <a:rPr lang="en-US" sz="2000" dirty="0"/>
              <a:t>-  Reveals none are right, not one</a:t>
            </a:r>
          </a:p>
          <a:p>
            <a:r>
              <a:rPr lang="en-US" sz="2400" dirty="0"/>
              <a:t> </a:t>
            </a:r>
            <a:r>
              <a:rPr lang="en-US" sz="2000" dirty="0"/>
              <a:t>- All have sinned and come short of the</a:t>
            </a:r>
          </a:p>
          <a:p>
            <a:r>
              <a:rPr lang="en-US" sz="2000" dirty="0"/>
              <a:t>   glory of God</a:t>
            </a:r>
            <a:r>
              <a:rPr lang="en-US" sz="2000"/>
              <a:t>, right </a:t>
            </a:r>
            <a:r>
              <a:rPr lang="en-US" sz="2000" dirty="0"/>
              <a:t>by faith  in Jesus Christ</a:t>
            </a:r>
          </a:p>
          <a:p>
            <a:endParaRPr lang="en-US" sz="1600" dirty="0"/>
          </a:p>
          <a:p>
            <a:r>
              <a:rPr lang="en-US" sz="2000" dirty="0"/>
              <a:t>Next:  Know God’s Salvation (Romans 4-5)</a:t>
            </a:r>
            <a:endParaRPr lang="en-US" sz="2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0F57DF9-CAF2-657A-0230-CDDDDF3E22CC}"/>
              </a:ext>
            </a:extLst>
          </p:cNvPr>
          <p:cNvCxnSpPr>
            <a:cxnSpLocks/>
          </p:cNvCxnSpPr>
          <p:nvPr/>
        </p:nvCxnSpPr>
        <p:spPr>
          <a:xfrm>
            <a:off x="7782560" y="4023360"/>
            <a:ext cx="0" cy="1686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7C37599-1A99-C4A9-857D-BEF08A7D26FC}"/>
              </a:ext>
            </a:extLst>
          </p:cNvPr>
          <p:cNvCxnSpPr>
            <a:cxnSpLocks/>
          </p:cNvCxnSpPr>
          <p:nvPr/>
        </p:nvCxnSpPr>
        <p:spPr>
          <a:xfrm>
            <a:off x="10017760" y="4023360"/>
            <a:ext cx="0" cy="1686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183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17329</TotalTime>
  <Words>316</Words>
  <Application>Microsoft Office PowerPoint</Application>
  <PresentationFormat>Widescreen</PresentationFormat>
  <Paragraphs>75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Mesh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</cp:lastModifiedBy>
  <cp:revision>1089</cp:revision>
  <cp:lastPrinted>2023-02-01T21:29:19Z</cp:lastPrinted>
  <dcterms:created xsi:type="dcterms:W3CDTF">2013-07-15T20:26:40Z</dcterms:created>
  <dcterms:modified xsi:type="dcterms:W3CDTF">2023-02-01T21:45:42Z</dcterms:modified>
</cp:coreProperties>
</file>