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7" r:id="rId2"/>
    <p:sldId id="295" r:id="rId3"/>
    <p:sldId id="300" r:id="rId4"/>
    <p:sldId id="298" r:id="rId5"/>
    <p:sldId id="294" r:id="rId6"/>
    <p:sldId id="299" r:id="rId7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em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18672" y="0"/>
            <a:ext cx="12154655" cy="6838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72" y="1141833"/>
            <a:ext cx="12044746" cy="349962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Fellowship church Sunday school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December 19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John the apostle‘s “I AM” series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I am Alpha and omega</a:t>
            </a:r>
            <a:br>
              <a:rPr lang="en-US" sz="4400" b="1" dirty="0">
                <a:solidFill>
                  <a:srgbClr val="FF0000"/>
                </a:solidFill>
                <a:cs typeface="Calibri Light"/>
              </a:rPr>
            </a:br>
            <a:r>
              <a:rPr lang="en-US" sz="3600" b="1" dirty="0">
                <a:solidFill>
                  <a:srgbClr val="FF0000"/>
                </a:solidFill>
                <a:cs typeface="Calibri Light"/>
              </a:rPr>
              <a:t>revelation chapters 1, 21-22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2" y="5337997"/>
            <a:ext cx="11934836" cy="8905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+mj-lt"/>
              </a:rPr>
              <a:t>Next Sunday, December 26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+mj-lt"/>
              </a:rPr>
              <a:t>I am Christmas and New Year</a:t>
            </a:r>
          </a:p>
        </p:txBody>
      </p:sp>
    </p:spTree>
    <p:extLst>
      <p:ext uri="{BB962C8B-B14F-4D97-AF65-F5344CB8AC3E}">
        <p14:creationId xmlns:p14="http://schemas.microsoft.com/office/powerpoint/2010/main" val="336532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-58723"/>
            <a:ext cx="1218893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87B768-5EB1-4AAB-86EF-F24C26F773FB}"/>
              </a:ext>
            </a:extLst>
          </p:cNvPr>
          <p:cNvSpPr txBox="1"/>
          <p:nvPr/>
        </p:nvSpPr>
        <p:spPr>
          <a:xfrm flipH="1">
            <a:off x="9163049" y="104775"/>
            <a:ext cx="3025880" cy="65556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Time and Place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94-96 A.D., The Apostle John in political exile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81-96 A.D. Roman Emperor Domitian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Island of Patmos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Did the Apostle John spend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his last years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in Ephesus?  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When did John write 1, 2, 3 John?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AB724C4-2867-46E0-A3C9-53898E9BD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668"/>
            <a:ext cx="9015553" cy="61712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40683F-F71A-4B73-8766-B66659D1E2FA}"/>
              </a:ext>
            </a:extLst>
          </p:cNvPr>
          <p:cNvSpPr txBox="1"/>
          <p:nvPr/>
        </p:nvSpPr>
        <p:spPr>
          <a:xfrm>
            <a:off x="542016" y="57150"/>
            <a:ext cx="7927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Revelation 1:9 “the isle that is called Patmos”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87C0D8-8F18-4611-AC8A-570CC056CFC8}"/>
              </a:ext>
            </a:extLst>
          </p:cNvPr>
          <p:cNvSpPr/>
          <p:nvPr/>
        </p:nvSpPr>
        <p:spPr>
          <a:xfrm>
            <a:off x="4956714" y="3409719"/>
            <a:ext cx="180975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E068CC-BB22-497F-913B-6E147CA44460}"/>
              </a:ext>
            </a:extLst>
          </p:cNvPr>
          <p:cNvSpPr/>
          <p:nvPr/>
        </p:nvSpPr>
        <p:spPr>
          <a:xfrm>
            <a:off x="2224434" y="4881446"/>
            <a:ext cx="1809750" cy="504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BAB66DB-15D5-4E32-BFA9-FD4F72F68B1B}"/>
              </a:ext>
            </a:extLst>
          </p:cNvPr>
          <p:cNvSpPr/>
          <p:nvPr/>
        </p:nvSpPr>
        <p:spPr>
          <a:xfrm rot="15185477">
            <a:off x="4782773" y="3156564"/>
            <a:ext cx="468918" cy="14339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BB00D4B-BAD3-4625-B29E-2BDE4F21DF84}"/>
              </a:ext>
            </a:extLst>
          </p:cNvPr>
          <p:cNvSpPr/>
          <p:nvPr/>
        </p:nvSpPr>
        <p:spPr>
          <a:xfrm rot="3174953">
            <a:off x="6552858" y="3256372"/>
            <a:ext cx="569805" cy="14339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E608EFC-6AD9-48CD-8D9E-41963DAB8DCF}"/>
              </a:ext>
            </a:extLst>
          </p:cNvPr>
          <p:cNvSpPr/>
          <p:nvPr/>
        </p:nvSpPr>
        <p:spPr>
          <a:xfrm rot="1082592">
            <a:off x="5893214" y="2800730"/>
            <a:ext cx="616336" cy="12768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D78391A-1A9A-4A50-B0AB-3321C7CA856C}"/>
              </a:ext>
            </a:extLst>
          </p:cNvPr>
          <p:cNvSpPr/>
          <p:nvPr/>
        </p:nvSpPr>
        <p:spPr>
          <a:xfrm rot="4606076">
            <a:off x="5589395" y="2308939"/>
            <a:ext cx="342795" cy="16720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AE2C6B9-1759-479C-ADAD-A07D3EB70E0A}"/>
              </a:ext>
            </a:extLst>
          </p:cNvPr>
          <p:cNvSpPr/>
          <p:nvPr/>
        </p:nvSpPr>
        <p:spPr>
          <a:xfrm rot="1244891">
            <a:off x="5049014" y="1922490"/>
            <a:ext cx="501428" cy="14339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639BD75-12A9-4944-8237-4AC19CA5E10A}"/>
              </a:ext>
            </a:extLst>
          </p:cNvPr>
          <p:cNvSpPr/>
          <p:nvPr/>
        </p:nvSpPr>
        <p:spPr>
          <a:xfrm rot="16200000">
            <a:off x="4521706" y="2301241"/>
            <a:ext cx="820800" cy="16387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4352BA-CC8B-4235-A9F0-63AB5E03A516}"/>
              </a:ext>
            </a:extLst>
          </p:cNvPr>
          <p:cNvSpPr txBox="1"/>
          <p:nvPr/>
        </p:nvSpPr>
        <p:spPr>
          <a:xfrm>
            <a:off x="-19772" y="6211859"/>
            <a:ext cx="9108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>
                <a:solidFill>
                  <a:schemeClr val="bg1"/>
                </a:solidFill>
              </a:rPr>
              <a:t>Historical local churches &amp; individuals. (2) Prophetic, universal church periods of time from Ephesus to Laodicea.  (3) Present local churches and individuals.</a:t>
            </a:r>
          </a:p>
        </p:txBody>
      </p:sp>
    </p:spTree>
    <p:extLst>
      <p:ext uri="{BB962C8B-B14F-4D97-AF65-F5344CB8AC3E}">
        <p14:creationId xmlns:p14="http://schemas.microsoft.com/office/powerpoint/2010/main" val="350482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CBB86AF5-0AFC-438E-A489-A6931BD7A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9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248434"/>
            <a:ext cx="1218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4BF2E6-B4D8-4A2D-9240-D9EB83E70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68"/>
          <a:stretch/>
        </p:blipFill>
        <p:spPr>
          <a:xfrm>
            <a:off x="185737" y="86155"/>
            <a:ext cx="7434263" cy="31653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2B7107-2D67-4F08-AEF4-B3898CA69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826" y="248433"/>
            <a:ext cx="3771900" cy="63611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65B718-B6ED-4610-8C36-3182B22BD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128" y="4102735"/>
            <a:ext cx="4659086" cy="1202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89E0D6-40B3-47C0-95DF-1E5C199B8F1C}"/>
              </a:ext>
            </a:extLst>
          </p:cNvPr>
          <p:cNvSpPr txBox="1"/>
          <p:nvPr/>
        </p:nvSpPr>
        <p:spPr>
          <a:xfrm>
            <a:off x="1307355" y="5245059"/>
            <a:ext cx="4386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Looking back to the Cross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myrrh &lt; </a:t>
            </a:r>
            <a:r>
              <a:rPr lang="en-US" sz="2400" dirty="0">
                <a:solidFill>
                  <a:srgbClr val="00B050"/>
                </a:solidFill>
              </a:rPr>
              <a:t>frankincense, &lt; </a:t>
            </a:r>
            <a:r>
              <a:rPr lang="en-US" sz="2400" dirty="0">
                <a:solidFill>
                  <a:srgbClr val="0070C0"/>
                </a:solidFill>
              </a:rPr>
              <a:t>gold</a:t>
            </a:r>
          </a:p>
          <a:p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</a:rPr>
              <a:t>Prophet &lt; </a:t>
            </a:r>
            <a:r>
              <a:rPr lang="en-US" sz="2400" dirty="0">
                <a:solidFill>
                  <a:srgbClr val="00B050"/>
                </a:solidFill>
              </a:rPr>
              <a:t>Priest &lt; </a:t>
            </a:r>
            <a:r>
              <a:rPr lang="en-US" sz="2400" dirty="0">
                <a:solidFill>
                  <a:srgbClr val="0070C0"/>
                </a:solidFill>
              </a:rPr>
              <a:t>King)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9835B-A7F1-4EE7-88E3-B2F81066E6DF}"/>
              </a:ext>
            </a:extLst>
          </p:cNvPr>
          <p:cNvSpPr txBox="1"/>
          <p:nvPr/>
        </p:nvSpPr>
        <p:spPr>
          <a:xfrm>
            <a:off x="1307355" y="3606460"/>
            <a:ext cx="4580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Looking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ahead</a:t>
            </a:r>
            <a:r>
              <a:rPr lang="en-US" sz="2800" b="1" dirty="0">
                <a:solidFill>
                  <a:schemeClr val="bg1"/>
                </a:solidFill>
              </a:rPr>
              <a:t> to the Cross</a:t>
            </a:r>
          </a:p>
        </p:txBody>
      </p:sp>
    </p:spTree>
    <p:extLst>
      <p:ext uri="{BB962C8B-B14F-4D97-AF65-F5344CB8AC3E}">
        <p14:creationId xmlns:p14="http://schemas.microsoft.com/office/powerpoint/2010/main" val="336967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784"/>
            <a:ext cx="12188932" cy="691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Revelation - I AM Alpha and Omega</a:t>
            </a:r>
            <a:endParaRPr lang="en-US" sz="28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1:8   	I AM Alpha and Omega, 	the beginning and the ending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    To Israel.  Why? Context of 1:4-8 the “Almighty” (2 Cor 6:14-18).</a:t>
            </a: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rgbClr val="FF0000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1:11  I AM Alpha and Omega, 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</a:t>
            </a:r>
            <a:r>
              <a:rPr lang="en-US" sz="24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the first and the last </a:t>
            </a:r>
            <a:r>
              <a:rPr lang="en-US" sz="24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(1 Cor 15:45).     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   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  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To the local churches.  Why? Context of 1:9-11                                 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1:17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Am </a:t>
            </a: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first and the last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To the local churches.  Why?  Context of 1:12-20.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1:18  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am 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alive for evermore, Amen.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Note:  “I am” is imperative “I AM”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	  or declarative “I Am” related to imperative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	  or declarative “I am”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59926-53DF-4B86-BC46-3C0F105F0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825" y="2909506"/>
            <a:ext cx="2921107" cy="394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5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-8741"/>
            <a:ext cx="12188932" cy="432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Revelation - I AM Alpha and Omega</a:t>
            </a:r>
            <a:endParaRPr lang="en-US" sz="28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21:6 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I AM Alpha and Omega, the beginning and the end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 To overcomer.  Why? Context of 21:1-7, 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and 21:8 (lake of fire)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22:13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I AM Alpha and Omega, the beginning and the end,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 																  </a:t>
            </a:r>
            <a:r>
              <a:rPr lang="en-US" sz="24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the first and the last</a:t>
            </a:r>
            <a:endParaRPr lang="en-US" sz="2400" b="1" dirty="0">
              <a:solidFill>
                <a:srgbClr val="0070C0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      To believer.  Why? Context of 22:12-14 and 16, 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and 22:15 (outside)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0000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22:16 I Am 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the root and offspring of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David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, the bright and morning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star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To each local church.  Why?  Context of 22:12-16 and 17-21.</a:t>
            </a:r>
          </a:p>
        </p:txBody>
      </p:sp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5A4AEC17-2EA5-441F-AC11-12B8AA31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322673"/>
            <a:ext cx="4000789" cy="253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79F20-1DB6-454D-A6DA-35A99E369062}"/>
              </a:ext>
            </a:extLst>
          </p:cNvPr>
          <p:cNvSpPr txBox="1"/>
          <p:nvPr/>
        </p:nvSpPr>
        <p:spPr>
          <a:xfrm flipH="1">
            <a:off x="4562475" y="4470643"/>
            <a:ext cx="7258050" cy="22467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Revelation chapter 22</a:t>
            </a:r>
          </a:p>
          <a:p>
            <a:endParaRPr lang="en-US" sz="1400" b="1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22:9  </a:t>
            </a:r>
            <a:r>
              <a:rPr lang="en-US" sz="2000" b="1" dirty="0">
                <a:solidFill>
                  <a:schemeClr val="bg1"/>
                </a:solidFill>
              </a:rPr>
              <a:t>I am </a:t>
            </a:r>
            <a:r>
              <a:rPr lang="en-US" sz="2000" dirty="0">
                <a:solidFill>
                  <a:schemeClr val="bg1"/>
                </a:solidFill>
              </a:rPr>
              <a:t>your fellow servant, and of your brethren the prophets, and of them that keep the sayings of this book: worship God.  </a:t>
            </a:r>
          </a:p>
          <a:p>
            <a:endParaRPr lang="en-US" sz="1400" b="1" dirty="0">
              <a:solidFill>
                <a:srgbClr val="00B050"/>
              </a:solidFill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22:6-21 Jesus’s last words “in the churches”</a:t>
            </a:r>
          </a:p>
        </p:txBody>
      </p:sp>
    </p:spTree>
    <p:extLst>
      <p:ext uri="{BB962C8B-B14F-4D97-AF65-F5344CB8AC3E}">
        <p14:creationId xmlns:p14="http://schemas.microsoft.com/office/powerpoint/2010/main" val="2567656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12261</TotalTime>
  <Words>454</Words>
  <Application>Microsoft Office PowerPoint</Application>
  <PresentationFormat>Widescreen</PresentationFormat>
  <Paragraphs>67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Verdana</vt:lpstr>
      <vt:lpstr>Wingdings 3</vt:lpstr>
      <vt:lpstr>Mesh</vt:lpstr>
      <vt:lpstr>Fellowship church Sunday school December 19  John the apostle‘s “I AM” series  I am Alpha and omega revelation chapters 1, 21-22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William Heath</cp:lastModifiedBy>
  <cp:revision>1110</cp:revision>
  <cp:lastPrinted>2021-12-19T02:11:57Z</cp:lastPrinted>
  <dcterms:created xsi:type="dcterms:W3CDTF">2013-07-15T20:26:40Z</dcterms:created>
  <dcterms:modified xsi:type="dcterms:W3CDTF">2021-12-19T02:12:34Z</dcterms:modified>
</cp:coreProperties>
</file>