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350" r:id="rId4"/>
    <p:sldId id="290" r:id="rId5"/>
    <p:sldId id="291" r:id="rId6"/>
    <p:sldId id="287" r:id="rId7"/>
    <p:sldId id="288" r:id="rId8"/>
    <p:sldId id="286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C94D6-93BE-47A8-9DA6-0A8A9B028C5B}" v="5" dt="2021-09-24T13:04:40.758"/>
    <p1510:client id="{C923971E-B8A6-4361-A925-DBF0F3807302}" v="5416" dt="2021-09-24T15:46:46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3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8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6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9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8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5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3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8206D-154E-46E3-AA8C-A5FDB02AB9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 Light"/>
              </a:rPr>
              <a:t>Revelation 19-22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Revelation 19-22</a:t>
            </a:r>
            <a:br>
              <a:rPr lang="en-US" b="1" dirty="0"/>
            </a:br>
            <a:r>
              <a:rPr lang="en-US" b="1" dirty="0"/>
              <a:t>Preview before the Second Coming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72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Revelation 1-3  The Dispensation of the Church (Acts 2)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Revelation 4-5   The rapture of the Church (Rev 4:1)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Revelation 6-18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7 Year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Tribulation of 7  Seals, 7 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Trumpets, and 7 Vials.  Babylon destroyed.  			 (Jerusalem &amp; National Israel)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87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472" y="816461"/>
            <a:ext cx="12192000" cy="611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effectLst/>
              <a:highlight>
                <a:srgbClr val="0000FF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DCCF84-621D-4A9F-92FA-3D499806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2" y="71502"/>
            <a:ext cx="11931606" cy="63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E28DE-5AB2-4482-869B-9E6DFFD74B6A}"/>
              </a:ext>
            </a:extLst>
          </p:cNvPr>
          <p:cNvSpPr txBox="1"/>
          <p:nvPr/>
        </p:nvSpPr>
        <p:spPr>
          <a:xfrm>
            <a:off x="562494" y="414473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54093-C3B3-4AA8-A6A4-F30C72424BC1}"/>
              </a:ext>
            </a:extLst>
          </p:cNvPr>
          <p:cNvSpPr txBox="1"/>
          <p:nvPr/>
        </p:nvSpPr>
        <p:spPr>
          <a:xfrm>
            <a:off x="1043774" y="414473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E354C-2C76-45F5-A426-588D45E95CC5}"/>
              </a:ext>
            </a:extLst>
          </p:cNvPr>
          <p:cNvSpPr txBox="1"/>
          <p:nvPr/>
        </p:nvSpPr>
        <p:spPr>
          <a:xfrm>
            <a:off x="5316141" y="46469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R3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D6F7A-CF98-4460-87B3-FB5F05D64E88}"/>
              </a:ext>
            </a:extLst>
          </p:cNvPr>
          <p:cNvSpPr txBox="1"/>
          <p:nvPr/>
        </p:nvSpPr>
        <p:spPr>
          <a:xfrm>
            <a:off x="10614023" y="2304937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R6B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CAF8B-04C5-4176-92EC-4773ADD9D56A}"/>
              </a:ext>
            </a:extLst>
          </p:cNvPr>
          <p:cNvSpPr txBox="1"/>
          <p:nvPr/>
        </p:nvSpPr>
        <p:spPr>
          <a:xfrm>
            <a:off x="9114521" y="4527968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9E8A3-6833-422C-A53A-AF3AED200AA3}"/>
              </a:ext>
            </a:extLst>
          </p:cNvPr>
          <p:cNvSpPr txBox="1"/>
          <p:nvPr/>
        </p:nvSpPr>
        <p:spPr>
          <a:xfrm>
            <a:off x="8258694" y="5915481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4B139-396E-491D-A7A5-7945B6AD3115}"/>
              </a:ext>
            </a:extLst>
          </p:cNvPr>
          <p:cNvSpPr txBox="1"/>
          <p:nvPr/>
        </p:nvSpPr>
        <p:spPr>
          <a:xfrm>
            <a:off x="10596389" y="460640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R6A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05EA7-C5AE-4F1C-B879-9D960F2D4EAE}"/>
              </a:ext>
            </a:extLst>
          </p:cNvPr>
          <p:cNvSpPr txBox="1"/>
          <p:nvPr/>
        </p:nvSpPr>
        <p:spPr>
          <a:xfrm>
            <a:off x="2172219" y="594185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64DC9-B310-4A42-949C-49CA276E37B9}"/>
              </a:ext>
            </a:extLst>
          </p:cNvPr>
          <p:cNvSpPr txBox="1"/>
          <p:nvPr/>
        </p:nvSpPr>
        <p:spPr>
          <a:xfrm>
            <a:off x="1969832" y="414473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R1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1E15B85-4B2E-4A3E-8EA1-765B717044E2}"/>
              </a:ext>
            </a:extLst>
          </p:cNvPr>
          <p:cNvSpPr/>
          <p:nvPr/>
        </p:nvSpPr>
        <p:spPr>
          <a:xfrm>
            <a:off x="2285074" y="17348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ADE961A2-5B64-4665-A585-19517D0544AF}"/>
              </a:ext>
            </a:extLst>
          </p:cNvPr>
          <p:cNvSpPr/>
          <p:nvPr/>
        </p:nvSpPr>
        <p:spPr>
          <a:xfrm rot="10800000">
            <a:off x="8266244" y="17348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5273D-5DFE-4484-A681-354BD64776F3}"/>
              </a:ext>
            </a:extLst>
          </p:cNvPr>
          <p:cNvSpPr txBox="1"/>
          <p:nvPr/>
        </p:nvSpPr>
        <p:spPr>
          <a:xfrm>
            <a:off x="3491889" y="126431"/>
            <a:ext cx="5208221" cy="461665"/>
          </a:xfrm>
          <a:prstGeom prst="rect">
            <a:avLst/>
          </a:prstGeom>
          <a:noFill/>
          <a:ln w="38100"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Daniel 12:4 (seal-run-knowledge)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506C390-B018-4A35-B429-71037DB7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67E5-CFF9-4D06-864C-CA28459BD5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273A4-2D0B-46A3-B3E0-7530D274F133}"/>
              </a:ext>
            </a:extLst>
          </p:cNvPr>
          <p:cNvSpPr txBox="1"/>
          <p:nvPr/>
        </p:nvSpPr>
        <p:spPr>
          <a:xfrm>
            <a:off x="317626" y="6425274"/>
            <a:ext cx="11582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  four Sundays:  Justin – Rev 1 (S2),  Phil – Rev 3 (S2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),  Raymond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– Rev 4 to 18 (R3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),  Bill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– Rev 19-22  (R4-6)</a:t>
            </a:r>
          </a:p>
        </p:txBody>
      </p:sp>
    </p:spTree>
    <p:extLst>
      <p:ext uri="{BB962C8B-B14F-4D97-AF65-F5344CB8AC3E}">
        <p14:creationId xmlns:p14="http://schemas.microsoft.com/office/powerpoint/2010/main" val="203891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Revelation 19</a:t>
            </a:r>
            <a:br>
              <a:rPr lang="en-US" b="1" dirty="0"/>
            </a:br>
            <a:r>
              <a:rPr lang="en-US" b="1" dirty="0"/>
              <a:t>The Return of Christ to the Earth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11728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19:1-10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Five </a:t>
            </a:r>
            <a:r>
              <a:rPr lang="es-P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Heavenly</a:t>
            </a:r>
            <a:r>
              <a:rPr lang="es-P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Announcements</a:t>
            </a:r>
            <a:r>
              <a:rPr lang="es-P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vs 7-9</a:t>
            </a:r>
          </a:p>
          <a:p>
            <a:endParaRPr lang="es-P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s-PR" b="1" dirty="0">
                <a:ea typeface="Calibri" panose="020F0502020204030204" pitchFamily="34" charset="0"/>
                <a:cs typeface="Times New Roman" panose="02020603050405020304" pitchFamily="18" charset="0"/>
              </a:rPr>
              <a:t>19:11-16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Word of God (Christ) 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a White Horse, vs 14-15</a:t>
            </a:r>
          </a:p>
          <a:p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3.  19:17-21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Armageddon, vs 17-18, 21 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T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Beast and False Prophet thrown 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into the Lake of Fire, vs 19-20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frontpage1a">
            <a:extLst>
              <a:ext uri="{FF2B5EF4-FFF2-40B4-BE49-F238E27FC236}">
                <a16:creationId xmlns:a16="http://schemas.microsoft.com/office/drawing/2014/main" id="{CBECDF68-64B7-4544-9B35-E7B42834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2848185"/>
            <a:ext cx="2752724" cy="3840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88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Chapter 20  </a:t>
            </a:r>
            <a:br>
              <a:rPr lang="en-US" b="1" dirty="0"/>
            </a:br>
            <a:r>
              <a:rPr lang="en-US" b="1" dirty="0"/>
              <a:t>Christ Reigns 1000 Years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1.  20:1-10   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atan is Bound and Christ Reigns on the Earth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with the Saints for 1000 Years, vs 4, 6</a:t>
            </a:r>
          </a:p>
          <a:p>
            <a:pPr marL="0" indent="0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n-US" b="1" dirty="0">
                <a:cs typeface="Times New Roman" panose="02020603050405020304" pitchFamily="18" charset="0"/>
              </a:rPr>
              <a:t>20:11-15  The Second Death.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Great White Throne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where the Books are Opened, and Peoples</a:t>
            </a:r>
          </a:p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Works are Judged, vs 13-15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42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6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Revelation 21-22   </a:t>
            </a:r>
            <a:br>
              <a:rPr lang="en-US" b="1" dirty="0"/>
            </a:br>
            <a:r>
              <a:rPr lang="en-US" b="1" dirty="0"/>
              <a:t>Heaven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67195"/>
            <a:ext cx="11487150" cy="492567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21:1-4  </a:t>
            </a: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Inheritance with the Lord Jesus Christ and    </a:t>
            </a:r>
          </a:p>
          <a:p>
            <a:pPr marL="0" indent="0">
              <a:buNone/>
            </a:pPr>
            <a:r>
              <a:rPr lang="en-US" sz="33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God in New Jerusalem, vs 4.</a:t>
            </a:r>
          </a:p>
          <a:p>
            <a:pPr marL="0" indent="0">
              <a:buNone/>
            </a:pPr>
            <a:endParaRPr lang="en-US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/>
              <a:t>2.  21:5-8  </a:t>
            </a: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 Looks Back to the Great White Throne, 20:11-15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/>
              <a:t>3.  21:9-23  </a:t>
            </a: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Angel Describes the Architecture of Future 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New Jerusalem (a cube about the size of the moon)</a:t>
            </a:r>
          </a:p>
          <a:p>
            <a:pPr marL="0" marR="0" inden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3300" b="1" dirty="0"/>
              <a:t>21:24-27 </a:t>
            </a:r>
            <a:r>
              <a:rPr lang="en-US" sz="3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 Refers Back to the Great White Throne, 20:11-15</a:t>
            </a:r>
          </a:p>
          <a:p>
            <a:pPr marL="514350" indent="-514350">
              <a:buAutoNum type="arabicPeriod" startAt="4"/>
            </a:pPr>
            <a:endParaRPr lang="en-US" sz="2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3300" b="1" dirty="0">
                <a:ea typeface="Calibri" panose="020F0502020204030204" pitchFamily="34" charset="0"/>
                <a:cs typeface="Times New Roman" panose="02020603050405020304" pitchFamily="18" charset="0"/>
              </a:rPr>
              <a:t>22:1-5  </a:t>
            </a:r>
            <a:r>
              <a:rPr lang="en-US" sz="3300" b="1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Our Inheritance with the Lord Jesus and God </a:t>
            </a:r>
          </a:p>
          <a:p>
            <a:pPr marL="0" indent="0">
              <a:buNone/>
            </a:pPr>
            <a:r>
              <a:rPr lang="en-US" sz="3300" b="1" dirty="0">
                <a:ea typeface="Calibri" panose="020F0502020204030204" pitchFamily="34" charset="0"/>
                <a:cs typeface="Helvetica" panose="020B0604020202020204" pitchFamily="34" charset="0"/>
              </a:rPr>
              <a:t>                  </a:t>
            </a:r>
            <a:r>
              <a:rPr lang="en-US" sz="3300" b="1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in the New Jerusalem, vs 5.</a:t>
            </a:r>
            <a:endParaRPr lang="en-US" sz="3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164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9316"/>
          </a:xfrm>
        </p:spPr>
        <p:txBody>
          <a:bodyPr>
            <a:normAutofit fontScale="90000"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Revelation 22:6-21  </a:t>
            </a:r>
            <a:br>
              <a:rPr lang="en-US" b="1" dirty="0"/>
            </a:br>
            <a:r>
              <a:rPr lang="en-US" b="1" dirty="0"/>
              <a:t>Last Words to the </a:t>
            </a:r>
            <a:r>
              <a:rPr lang="en-US" b="1" dirty="0">
                <a:solidFill>
                  <a:srgbClr val="FF0000"/>
                </a:solidFill>
              </a:rPr>
              <a:t>Church</a:t>
            </a:r>
            <a:br>
              <a:rPr lang="en-US" b="1" dirty="0"/>
            </a:br>
            <a:r>
              <a:rPr lang="en-US" sz="27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come-7x, this book-7x, quickly-5x, prophecy-4x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0063"/>
            <a:ext cx="10515600" cy="45479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bride is called to: </a:t>
            </a:r>
          </a:p>
          <a:p>
            <a:pPr marL="342900" indent="-342900">
              <a:buAutoNum type="arabicParenBoth"/>
            </a:pPr>
            <a:r>
              <a:rPr lang="en-US" sz="31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3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erve, vs 6 </a:t>
            </a:r>
          </a:p>
          <a:p>
            <a:pPr marL="0" indent="0">
              <a:buNone/>
            </a:pPr>
            <a:r>
              <a:rPr lang="en-US" sz="3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Worship, vs 9 </a:t>
            </a:r>
          </a:p>
          <a:p>
            <a:pPr marL="0" indent="0">
              <a:buNone/>
            </a:pPr>
            <a:r>
              <a:rPr lang="en-US" sz="3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Works, vs 12</a:t>
            </a:r>
            <a:endParaRPr lang="en-US" sz="3100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Witness, vs 17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  22:6-11  The Angel says, vs 7, 11</a:t>
            </a:r>
          </a:p>
          <a:p>
            <a:pPr marL="0" indent="0">
              <a:buNone/>
            </a:pPr>
            <a:endParaRPr lang="en-US" b="1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2.  2:12-16  Jesus says, vs 16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3.  22:17-21  The Spirit and the </a:t>
            </a:r>
            <a:r>
              <a:rPr lang="en-US" b="1" dirty="0">
                <a:solidFill>
                  <a:srgbClr val="FF0000"/>
                </a:solidFill>
              </a:rPr>
              <a:t>bride</a:t>
            </a:r>
            <a:r>
              <a:rPr lang="en-US" b="1" dirty="0"/>
              <a:t> say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22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203C-CAAC-4AB2-AE59-56DBBA32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Next Sunday (October 24) </a:t>
            </a:r>
            <a:br>
              <a:rPr lang="en-US" b="1" dirty="0"/>
            </a:br>
            <a:r>
              <a:rPr lang="en-US" b="1" dirty="0"/>
              <a:t>End Times Panel Q&amp;A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4091-873F-4C7A-BA77-DC436B1E2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7258"/>
            <a:ext cx="11077575" cy="480736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Tribulation is the time of God’s wrath upon the sin of the World  (Doctrine Tier 3)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 Pre </a:t>
            </a:r>
            <a:r>
              <a:rPr lang="en-US" b="1" dirty="0" err="1">
                <a:solidFill>
                  <a:srgbClr val="0070C0"/>
                </a:solidFill>
              </a:rPr>
              <a:t>Trib</a:t>
            </a:r>
            <a:r>
              <a:rPr lang="en-US" b="1" dirty="0">
                <a:solidFill>
                  <a:srgbClr val="0070C0"/>
                </a:solidFill>
              </a:rPr>
              <a:t> View   (FUTURIST: church raptured before the </a:t>
            </a:r>
            <a:r>
              <a:rPr lang="en-US" b="1" dirty="0" err="1">
                <a:solidFill>
                  <a:srgbClr val="0070C0"/>
                </a:solidFill>
              </a:rPr>
              <a:t>trib</a:t>
            </a:r>
            <a:r>
              <a:rPr lang="en-US" b="1" dirty="0">
                <a:solidFill>
                  <a:srgbClr val="0070C0"/>
                </a:solidFill>
              </a:rPr>
              <a:t>) 	</a:t>
            </a: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 Mid </a:t>
            </a:r>
            <a:r>
              <a:rPr lang="en-US" b="1" dirty="0" err="1">
                <a:solidFill>
                  <a:srgbClr val="FF0000"/>
                </a:solidFill>
              </a:rPr>
              <a:t>Trib</a:t>
            </a:r>
            <a:r>
              <a:rPr lang="en-US" b="1" dirty="0">
                <a:solidFill>
                  <a:srgbClr val="FF0000"/>
                </a:solidFill>
              </a:rPr>
              <a:t> View  (FUTURIST: church raptured after 3 ½ years of the </a:t>
            </a:r>
            <a:r>
              <a:rPr lang="en-US" b="1" dirty="0" err="1">
                <a:solidFill>
                  <a:srgbClr val="FF0000"/>
                </a:solidFill>
              </a:rPr>
              <a:t>trib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 Post </a:t>
            </a:r>
            <a:r>
              <a:rPr lang="en-US" b="1" dirty="0" err="1">
                <a:solidFill>
                  <a:srgbClr val="FF0000"/>
                </a:solidFill>
              </a:rPr>
              <a:t>Trib</a:t>
            </a:r>
            <a:r>
              <a:rPr lang="en-US" b="1" dirty="0">
                <a:solidFill>
                  <a:srgbClr val="FF0000"/>
                </a:solidFill>
              </a:rPr>
              <a:t> View (FUTURIST: church raptured after the </a:t>
            </a:r>
            <a:r>
              <a:rPr lang="en-US" b="1" dirty="0" err="1">
                <a:solidFill>
                  <a:srgbClr val="FF0000"/>
                </a:solidFill>
              </a:rPr>
              <a:t>trib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/>
              <a:t>     Pan </a:t>
            </a:r>
            <a:r>
              <a:rPr lang="en-US" b="1" dirty="0" err="1"/>
              <a:t>Trib</a:t>
            </a:r>
            <a:r>
              <a:rPr lang="en-US" b="1" dirty="0"/>
              <a:t> View (Any view of the </a:t>
            </a:r>
            <a:r>
              <a:rPr lang="en-US" b="1" dirty="0" err="1"/>
              <a:t>trib</a:t>
            </a:r>
            <a:r>
              <a:rPr lang="en-US" b="1" dirty="0"/>
              <a:t> is acceptable.  True salvation and</a:t>
            </a:r>
          </a:p>
          <a:p>
            <a:pPr marL="0" indent="0">
              <a:buNone/>
            </a:pPr>
            <a:r>
              <a:rPr lang="en-US" b="1" dirty="0"/>
              <a:t>     our sanctification are more important, Paul’s letter to the Thessalonians)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     HISTORICIST/</a:t>
            </a:r>
            <a:r>
              <a:rPr lang="en-US" b="1" dirty="0" err="1"/>
              <a:t>Preteritist</a:t>
            </a:r>
            <a:r>
              <a:rPr lang="en-US" b="1" dirty="0"/>
              <a:t> or IDEALIST (Allegory &amp; Symbolism)</a:t>
            </a:r>
          </a:p>
          <a:p>
            <a:pPr marL="0" indent="0">
              <a:buNone/>
            </a:pPr>
            <a:r>
              <a:rPr lang="en-US" b="1" dirty="0"/>
              <a:t>      Replacement theology – Jesuit Priest Luis de Alcazar, 1614 AD</a:t>
            </a:r>
          </a:p>
          <a:p>
            <a:pPr marL="0" indent="0">
              <a:buNone/>
            </a:pPr>
            <a:r>
              <a:rPr lang="en-US" b="1" dirty="0"/>
              <a:t>4.  No </a:t>
            </a:r>
            <a:r>
              <a:rPr lang="en-US" b="1" dirty="0" err="1"/>
              <a:t>Trib</a:t>
            </a:r>
            <a:r>
              <a:rPr lang="en-US" b="1" dirty="0"/>
              <a:t> View (tribulation happened in the early church, 70 AD+)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A.  </a:t>
            </a:r>
            <a:r>
              <a:rPr lang="en-US" b="1" dirty="0" err="1"/>
              <a:t>Millenial</a:t>
            </a:r>
            <a:r>
              <a:rPr lang="en-US" b="1" dirty="0"/>
              <a:t> (1000-year reign) View	 B.  </a:t>
            </a:r>
            <a:r>
              <a:rPr lang="en-US" b="1" dirty="0" err="1"/>
              <a:t>Amillenial</a:t>
            </a:r>
            <a:r>
              <a:rPr lang="en-US" b="1" dirty="0"/>
              <a:t> (1000-year reign) View</a:t>
            </a:r>
          </a:p>
        </p:txBody>
      </p:sp>
    </p:spTree>
    <p:extLst>
      <p:ext uri="{BB962C8B-B14F-4D97-AF65-F5344CB8AC3E}">
        <p14:creationId xmlns:p14="http://schemas.microsoft.com/office/powerpoint/2010/main" val="101667851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 Them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2659</TotalTime>
  <Words>559</Words>
  <Application>Microsoft Office PowerPoint</Application>
  <PresentationFormat>Widescreen</PresentationFormat>
  <Paragraphs>113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Rockwell</vt:lpstr>
      <vt:lpstr>Univers</vt:lpstr>
      <vt:lpstr>Verdana</vt:lpstr>
      <vt:lpstr>GradientVTI</vt:lpstr>
      <vt:lpstr>Revelation 19-22</vt:lpstr>
      <vt:lpstr>Revelation 19-22 Preview before the Second Coming</vt:lpstr>
      <vt:lpstr>PowerPoint Presentation</vt:lpstr>
      <vt:lpstr>Revelation 19 The Return of Christ to the Earth</vt:lpstr>
      <vt:lpstr>Chapter 20   Christ Reigns 1000 Years </vt:lpstr>
      <vt:lpstr>Revelation 21-22    Heaven</vt:lpstr>
      <vt:lpstr>Revelation 22:6-21   Last Words to the Church come-7x, this book-7x, quickly-5x, prophecy-4x </vt:lpstr>
      <vt:lpstr>Next Sunday (October 24)  End Times Panel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990</cp:revision>
  <cp:lastPrinted>2021-10-14T18:09:09Z</cp:lastPrinted>
  <dcterms:created xsi:type="dcterms:W3CDTF">2013-07-15T20:26:40Z</dcterms:created>
  <dcterms:modified xsi:type="dcterms:W3CDTF">2021-10-16T12:23:29Z</dcterms:modified>
</cp:coreProperties>
</file>