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47AAD-5D6B-40B7-93F7-1BF634F07A3F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4F1EF-36F3-49F7-BA04-7155DC64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o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2397971"/>
            <a:ext cx="1905000" cy="1727952"/>
          </a:xfrm>
          <a:prstGeom prst="rect">
            <a:avLst/>
          </a:prstGeom>
        </p:spPr>
      </p:pic>
      <p:pic>
        <p:nvPicPr>
          <p:cNvPr id="8" name="Picture 7" descr="Mo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397971"/>
            <a:ext cx="1828800" cy="1828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152400" y="1905000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Cubbies and Sparks and T&amp;T</a:t>
            </a:r>
          </a:p>
          <a:p>
            <a:pPr algn="ctr"/>
            <a:r>
              <a:rPr lang="en-US" sz="1600" b="1" dirty="0">
                <a:solidFill>
                  <a:srgbClr val="00B050"/>
                </a:solidFill>
              </a:rPr>
              <a:t>STORE NIGHT- </a:t>
            </a:r>
            <a:r>
              <a:rPr lang="en-US" sz="1600" dirty="0">
                <a:solidFill>
                  <a:srgbClr val="00B050"/>
                </a:solidFill>
              </a:rPr>
              <a:t>Wednesday, January 29</a:t>
            </a:r>
            <a:r>
              <a:rPr lang="en-US" sz="1600" baseline="30000" dirty="0">
                <a:solidFill>
                  <a:srgbClr val="00B050"/>
                </a:solidFill>
              </a:rPr>
              <a:t>th</a:t>
            </a:r>
            <a:r>
              <a:rPr lang="en-US" sz="1600" dirty="0">
                <a:solidFill>
                  <a:srgbClr val="00B050"/>
                </a:solidFill>
              </a:rPr>
              <a:t>, 2020</a:t>
            </a:r>
          </a:p>
          <a:p>
            <a:pPr algn="ctr"/>
            <a:endParaRPr lang="en-US" sz="1600" dirty="0">
              <a:solidFill>
                <a:srgbClr val="00B050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Trek and Journey-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19" name="Picture 18" descr="awana color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1"/>
            <a:ext cx="3910013" cy="1447800"/>
          </a:xfrm>
          <a:prstGeom prst="rect">
            <a:avLst/>
          </a:prstGeom>
        </p:spPr>
      </p:pic>
      <p:pic>
        <p:nvPicPr>
          <p:cNvPr id="20" name="Picture 19" descr="awana color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52401"/>
            <a:ext cx="3910013" cy="144779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48200" y="1981200"/>
            <a:ext cx="4495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Cubbies and Sparks and T&amp;T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STORE NIGHT- </a:t>
            </a:r>
            <a:r>
              <a:rPr lang="en-US" dirty="0">
                <a:solidFill>
                  <a:srgbClr val="00B050"/>
                </a:solidFill>
              </a:rPr>
              <a:t>Wednesday, January 29th, 2020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n-US" dirty="0"/>
          </a:p>
          <a:p>
            <a:pPr algn="ctr"/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dirty="0"/>
              <a:t>Trek and Journey-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" name="Picture 1" descr="File:Sweet Frog - Premium Frozen Yogurt logo (frogs right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262962"/>
            <a:ext cx="3352800" cy="1295400"/>
          </a:xfrm>
          <a:prstGeom prst="rect">
            <a:avLst/>
          </a:prstGeom>
        </p:spPr>
      </p:pic>
      <p:pic>
        <p:nvPicPr>
          <p:cNvPr id="10" name="Picture 9" descr="File:Sweet Frog - Premium Frozen Yogurt logo (frogs right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0" y="5166591"/>
            <a:ext cx="3352800" cy="1295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bethany.gibson</dc:creator>
  <cp:lastModifiedBy>Bill Heath</cp:lastModifiedBy>
  <cp:revision>22</cp:revision>
  <cp:lastPrinted>2018-12-20T11:27:36Z</cp:lastPrinted>
  <dcterms:created xsi:type="dcterms:W3CDTF">2009-12-01T19:01:26Z</dcterms:created>
  <dcterms:modified xsi:type="dcterms:W3CDTF">2020-01-16T12:37:37Z</dcterms:modified>
</cp:coreProperties>
</file>