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notesMasterIdLst>
    <p:notesMasterId r:id="rId6"/>
  </p:notesMasterIdLst>
  <p:sldIdLst>
    <p:sldId id="256" r:id="rId2"/>
    <p:sldId id="359" r:id="rId3"/>
    <p:sldId id="360" r:id="rId4"/>
    <p:sldId id="361" r:id="rId5"/>
  </p:sldIdLst>
  <p:sldSz cx="12192000" cy="6858000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63" d="100"/>
          <a:sy n="63" d="100"/>
        </p:scale>
        <p:origin x="612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ill" userId="e5502471a9019beb" providerId="LiveId" clId="{062D74F9-5D8A-4BFA-A9E1-9C79E13F5923}"/>
    <pc:docChg chg="modSld">
      <pc:chgData name="Bill" userId="e5502471a9019beb" providerId="LiveId" clId="{062D74F9-5D8A-4BFA-A9E1-9C79E13F5923}" dt="2022-12-01T12:39:01.691" v="7" actId="6549"/>
      <pc:docMkLst>
        <pc:docMk/>
      </pc:docMkLst>
      <pc:sldChg chg="modSp mod">
        <pc:chgData name="Bill" userId="e5502471a9019beb" providerId="LiveId" clId="{062D74F9-5D8A-4BFA-A9E1-9C79E13F5923}" dt="2022-12-01T12:39:01.691" v="7" actId="6549"/>
        <pc:sldMkLst>
          <pc:docMk/>
          <pc:sldMk cId="109857222" sldId="256"/>
        </pc:sldMkLst>
        <pc:spChg chg="mod">
          <ac:chgData name="Bill" userId="e5502471a9019beb" providerId="LiveId" clId="{062D74F9-5D8A-4BFA-A9E1-9C79E13F5923}" dt="2022-12-01T12:39:01.691" v="7" actId="6549"/>
          <ac:spMkLst>
            <pc:docMk/>
            <pc:sldMk cId="109857222" sldId="256"/>
            <ac:spMk id="9" creationId="{3E5C6185-BA62-417B-B11E-D6CE654AE4F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C9DA1F-9C06-46A4-8A99-BC0A7DC41F13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518025"/>
            <a:ext cx="5683250" cy="36972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112C6F-2770-4703-98DB-2275B640C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012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486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1/18/2023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037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1/18/2023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225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1/18/2023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4410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1/18/2023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8800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1/18/2023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893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1/18/2023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4971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2169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11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323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218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725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201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702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514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920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6A4B53A7-3209-46A6-9454-F38EAC8F11E7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213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6A4B53A7-3209-46A6-9454-F38EAC8F11E7}" type="datetimeFigureOut">
              <a:rPr lang="en-US" smtClean="0"/>
              <a:pPr/>
              <a:t>1/18/2023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6697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fellowshipchurchwhiteplains.com/discipleship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E5C6185-BA62-417B-B11E-D6CE654AE4F5}"/>
              </a:ext>
            </a:extLst>
          </p:cNvPr>
          <p:cNvSpPr txBox="1"/>
          <p:nvPr/>
        </p:nvSpPr>
        <p:spPr>
          <a:xfrm>
            <a:off x="1797384" y="173142"/>
            <a:ext cx="8850500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/>
              <a:t>From Perplexity to Praise with Habakkuk</a:t>
            </a:r>
          </a:p>
          <a:p>
            <a:pPr algn="ctr"/>
            <a:endParaRPr lang="en-US" sz="1200" b="1" dirty="0"/>
          </a:p>
          <a:p>
            <a:pPr algn="ctr"/>
            <a:r>
              <a:rPr lang="en-US" sz="2800" dirty="0"/>
              <a:t>Fellowship Church, </a:t>
            </a:r>
            <a:r>
              <a:rPr lang="en-US" sz="2800"/>
              <a:t>January 18, </a:t>
            </a:r>
            <a:r>
              <a:rPr lang="en-US" sz="2800" dirty="0"/>
              <a:t>2023 by Bill Heath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DB6C924B-D136-B41C-57F2-9E15057EFB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54908" y="1722121"/>
            <a:ext cx="6821093" cy="1325880"/>
          </a:xfrm>
        </p:spPr>
        <p:txBody>
          <a:bodyPr>
            <a:normAutofit lnSpcReduction="10000"/>
          </a:bodyPr>
          <a:lstStyle/>
          <a:p>
            <a:r>
              <a:rPr lang="en-US" sz="3600" dirty="0"/>
              <a:t>Following Christ in a </a:t>
            </a:r>
          </a:p>
          <a:p>
            <a:r>
              <a:rPr lang="en-US" sz="3600" dirty="0"/>
              <a:t>Balanced and Straight Way</a:t>
            </a:r>
          </a:p>
        </p:txBody>
      </p:sp>
      <p:pic>
        <p:nvPicPr>
          <p:cNvPr id="4098" name="Picture 2" descr="Image result for balance">
            <a:extLst>
              <a:ext uri="{FF2B5EF4-FFF2-40B4-BE49-F238E27FC236}">
                <a16:creationId xmlns:a16="http://schemas.microsoft.com/office/drawing/2014/main" id="{94A68CC1-A35B-E44A-258F-98BB866D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358" y="1695450"/>
            <a:ext cx="211455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Plumbline Bible">
            <a:extLst>
              <a:ext uri="{FF2B5EF4-FFF2-40B4-BE49-F238E27FC236}">
                <a16:creationId xmlns:a16="http://schemas.microsoft.com/office/drawing/2014/main" id="{9EEDE0C2-EE51-FBC3-E1C7-6D92032E06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001" y="1705609"/>
            <a:ext cx="2628899" cy="262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8485E64-3BDB-27A6-C3D9-F275AD723DA6}"/>
              </a:ext>
            </a:extLst>
          </p:cNvPr>
          <p:cNvSpPr txBox="1"/>
          <p:nvPr/>
        </p:nvSpPr>
        <p:spPr>
          <a:xfrm>
            <a:off x="177370" y="4707885"/>
            <a:ext cx="29612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OT:  </a:t>
            </a:r>
            <a:r>
              <a:rPr lang="en-US" sz="2400" dirty="0" err="1"/>
              <a:t>Deut</a:t>
            </a:r>
            <a:r>
              <a:rPr lang="en-US" sz="2400" dirty="0"/>
              <a:t> 25:13-16  </a:t>
            </a:r>
          </a:p>
          <a:p>
            <a:r>
              <a:rPr lang="en-US" sz="2400" dirty="0"/>
              <a:t>Daniel 5:25-28</a:t>
            </a:r>
          </a:p>
          <a:p>
            <a:endParaRPr lang="en-US" sz="2400" dirty="0"/>
          </a:p>
          <a:p>
            <a:r>
              <a:rPr lang="en-US" sz="2400" dirty="0"/>
              <a:t>NT:  Hebrews12:1</a:t>
            </a:r>
          </a:p>
          <a:p>
            <a:r>
              <a:rPr lang="en-US" sz="2400" dirty="0"/>
              <a:t>1 Cor 3:11-15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EEF026-F07A-9A8D-74F7-DB7139A5BCC1}"/>
              </a:ext>
            </a:extLst>
          </p:cNvPr>
          <p:cNvSpPr txBox="1"/>
          <p:nvPr/>
        </p:nvSpPr>
        <p:spPr>
          <a:xfrm>
            <a:off x="8870796" y="4686298"/>
            <a:ext cx="33372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OT:  Ps 5:8, </a:t>
            </a:r>
            <a:r>
              <a:rPr lang="en-US" sz="2400" dirty="0" err="1"/>
              <a:t>Pr</a:t>
            </a:r>
            <a:r>
              <a:rPr lang="en-US" sz="2400" dirty="0"/>
              <a:t> 4:25-27</a:t>
            </a:r>
          </a:p>
          <a:p>
            <a:r>
              <a:rPr lang="en-US" sz="2400" dirty="0"/>
              <a:t>Amos 7:7-8</a:t>
            </a:r>
          </a:p>
          <a:p>
            <a:endParaRPr lang="en-US" sz="2400" dirty="0"/>
          </a:p>
          <a:p>
            <a:r>
              <a:rPr lang="en-US" sz="2400" dirty="0"/>
              <a:t>NT:  Mt 3:3, Acts 9:11 </a:t>
            </a:r>
          </a:p>
          <a:p>
            <a:r>
              <a:rPr lang="en-US" sz="2400" dirty="0"/>
              <a:t>Hebrews 12:13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8B1BFC7-F1FB-7C24-B2DD-713F88A233D1}"/>
              </a:ext>
            </a:extLst>
          </p:cNvPr>
          <p:cNvSpPr txBox="1"/>
          <p:nvPr/>
        </p:nvSpPr>
        <p:spPr>
          <a:xfrm>
            <a:off x="3541678" y="3119120"/>
            <a:ext cx="4667602" cy="347787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Precept upon precept, </a:t>
            </a:r>
          </a:p>
          <a:p>
            <a:pPr algn="ctr"/>
            <a:r>
              <a:rPr lang="en-US" sz="2000" dirty="0"/>
              <a:t>line upon line, here a little, </a:t>
            </a:r>
          </a:p>
          <a:p>
            <a:pPr algn="ctr"/>
            <a:r>
              <a:rPr lang="en-US" sz="2000" u="sng" dirty="0"/>
              <a:t>there a little (Isaiah 28:10,13)</a:t>
            </a:r>
          </a:p>
          <a:p>
            <a:r>
              <a:rPr lang="en-US" sz="2000" dirty="0"/>
              <a:t>#1 – Daily Scripture &amp; Prayer Plan</a:t>
            </a:r>
          </a:p>
          <a:p>
            <a:r>
              <a:rPr lang="en-US" sz="2000" dirty="0"/>
              <a:t>#2 – Perplexity to Praise, Habakkuk</a:t>
            </a:r>
          </a:p>
          <a:p>
            <a:r>
              <a:rPr lang="en-US" sz="2000" dirty="0"/>
              <a:t>#3 – Circle of Right Decisions</a:t>
            </a:r>
          </a:p>
          <a:p>
            <a:r>
              <a:rPr lang="en-US" sz="2000" dirty="0"/>
              <a:t>#4 – Job 23 </a:t>
            </a:r>
          </a:p>
          <a:p>
            <a:r>
              <a:rPr lang="en-US" sz="2000" dirty="0"/>
              <a:t>#5 – Psalm 88</a:t>
            </a:r>
          </a:p>
          <a:p>
            <a:r>
              <a:rPr lang="en-US" sz="2000" dirty="0"/>
              <a:t>#6 – Proverb 15</a:t>
            </a:r>
          </a:p>
          <a:p>
            <a:r>
              <a:rPr lang="en-US" sz="2000" dirty="0"/>
              <a:t>#7 – Ecclesiastes 7 </a:t>
            </a:r>
          </a:p>
          <a:p>
            <a:r>
              <a:rPr lang="en-US" sz="2000" dirty="0"/>
              <a:t>#8 –  Song of Songs 5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025E5E6-FB9F-756E-961E-D71438279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2119" y="165855"/>
            <a:ext cx="6592904" cy="6526287"/>
          </a:xfrm>
        </p:spPr>
        <p:txBody>
          <a:bodyPr>
            <a:normAutofit fontScale="90000"/>
          </a:bodyPr>
          <a:lstStyle/>
          <a:p>
            <a:pPr marL="0" marR="0" lvl="0" indent="0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/>
              <a:t>Daily Scripture and Prayer Plan</a:t>
            </a:r>
            <a:br>
              <a:rPr lang="en-US" sz="2800" b="1" dirty="0"/>
            </a:br>
            <a:br>
              <a:rPr lang="en-US" sz="2800" b="1" dirty="0"/>
            </a:br>
            <a:r>
              <a:rPr lang="en-US" sz="2800" b="1" dirty="0"/>
              <a:t>1.  Meet me where I am now</a:t>
            </a:r>
            <a:br>
              <a:rPr lang="en-US" sz="2800" b="1" dirty="0"/>
            </a:br>
            <a:br>
              <a:rPr lang="en-US" sz="2800" b="1" dirty="0"/>
            </a:br>
            <a:r>
              <a:rPr lang="en-US" sz="2800" b="1" dirty="0"/>
              <a:t>2.  Use my god given abilities</a:t>
            </a:r>
            <a:br>
              <a:rPr lang="en-US" sz="2800" b="1" dirty="0"/>
            </a:br>
            <a:r>
              <a:rPr lang="en-US" sz="2800" b="1" dirty="0"/>
              <a:t>     (gifts)</a:t>
            </a:r>
            <a:br>
              <a:rPr lang="en-US" sz="2800" b="1" dirty="0"/>
            </a:br>
            <a:br>
              <a:rPr lang="en-US" sz="2800" b="1" dirty="0"/>
            </a:br>
            <a:r>
              <a:rPr lang="en-US" sz="2800" b="1" dirty="0"/>
              <a:t>3.  Examples applicable for today     </a:t>
            </a:r>
            <a:br>
              <a:rPr lang="en-US" sz="2800" b="1" dirty="0"/>
            </a:br>
            <a:br>
              <a:rPr lang="en-US" sz="2800" b="1" dirty="0"/>
            </a:br>
            <a:r>
              <a:rPr lang="en-US" sz="2800" b="1" dirty="0"/>
              <a:t>	- Acts 3:1  time &amp; timing</a:t>
            </a:r>
            <a:br>
              <a:rPr lang="en-US" sz="2800" b="1" dirty="0"/>
            </a:br>
            <a:br>
              <a:rPr lang="en-US" sz="2800" b="1" dirty="0"/>
            </a:br>
            <a:r>
              <a:rPr lang="en-US" sz="2800" b="1" dirty="0"/>
              <a:t>	- Acts 6:1-7  time  mgmt. &amp; priority</a:t>
            </a:r>
            <a:br>
              <a:rPr lang="en-US" sz="2800" b="1" dirty="0"/>
            </a:br>
            <a:br>
              <a:rPr lang="en-US" sz="2800" b="1" dirty="0"/>
            </a:br>
            <a:r>
              <a:rPr lang="en-US" sz="2800" b="1" dirty="0"/>
              <a:t>4.  Personal scripture &amp; prayer life</a:t>
            </a:r>
            <a:br>
              <a:rPr lang="en-US" sz="2800" b="1" dirty="0"/>
            </a:br>
            <a:br>
              <a:rPr lang="en-US" sz="2800" b="1" dirty="0"/>
            </a:br>
            <a:r>
              <a:rPr lang="en-US" sz="2800" b="1" dirty="0"/>
              <a:t>5.  Public scripture &amp; prayer life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FB3B0C-14C2-4DEE-FE8B-4928BB85F35D}"/>
              </a:ext>
            </a:extLst>
          </p:cNvPr>
          <p:cNvSpPr txBox="1"/>
          <p:nvPr/>
        </p:nvSpPr>
        <p:spPr>
          <a:xfrm>
            <a:off x="643192" y="2666999"/>
            <a:ext cx="3643674" cy="3216276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 </a:t>
            </a:r>
            <a:endParaRPr lang="en-US" b="1">
              <a:latin typeface="Century Gothic" panose="020B0502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087D95-B821-C1B3-94E4-B1F545D74D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978" y="165856"/>
            <a:ext cx="4698926" cy="6526287"/>
          </a:xfrm>
          <a:prstGeom prst="roundRect">
            <a:avLst>
              <a:gd name="adj" fmla="val 3517"/>
            </a:avLst>
          </a:pr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2132315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EFB3B0C-14C2-4DEE-FE8B-4928BB85F35D}"/>
              </a:ext>
            </a:extLst>
          </p:cNvPr>
          <p:cNvSpPr txBox="1"/>
          <p:nvPr/>
        </p:nvSpPr>
        <p:spPr>
          <a:xfrm>
            <a:off x="643192" y="2666999"/>
            <a:ext cx="3643674" cy="3216276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 </a:t>
            </a:r>
            <a:endParaRPr lang="en-US" b="1">
              <a:latin typeface="Century Gothic" panose="020B0502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020050-311E-351E-CEF7-1632DC8DA012}"/>
              </a:ext>
            </a:extLst>
          </p:cNvPr>
          <p:cNvSpPr txBox="1"/>
          <p:nvPr/>
        </p:nvSpPr>
        <p:spPr>
          <a:xfrm>
            <a:off x="5029200" y="274320"/>
            <a:ext cx="7162800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Date:  Wednesday, January 18, 2023</a:t>
            </a:r>
          </a:p>
          <a:p>
            <a:endParaRPr lang="en-US" sz="2400" dirty="0"/>
          </a:p>
          <a:p>
            <a:r>
              <a:rPr lang="en-US" sz="2400" dirty="0"/>
              <a:t>Passage:  Romans 5:6-11</a:t>
            </a:r>
          </a:p>
          <a:p>
            <a:endParaRPr lang="en-US" sz="2400" dirty="0"/>
          </a:p>
          <a:p>
            <a:r>
              <a:rPr lang="en-US" sz="2400" dirty="0"/>
              <a:t>(4) Title:  Jesus’ Death &amp; Present Life Cause  </a:t>
            </a:r>
          </a:p>
          <a:p>
            <a:r>
              <a:rPr lang="en-US" sz="2400" dirty="0"/>
              <a:t>               Joy</a:t>
            </a:r>
          </a:p>
          <a:p>
            <a:endParaRPr lang="en-US" sz="2400" dirty="0"/>
          </a:p>
          <a:p>
            <a:pPr marL="457200" indent="-457200">
              <a:buAutoNum type="arabicParenBoth"/>
            </a:pPr>
            <a:r>
              <a:rPr lang="en-US" sz="2400" dirty="0"/>
              <a:t>Content:  </a:t>
            </a:r>
          </a:p>
          <a:p>
            <a:r>
              <a:rPr lang="en-US" sz="2400" dirty="0"/>
              <a:t>         (6-8)</a:t>
            </a:r>
          </a:p>
          <a:p>
            <a:endParaRPr lang="en-US" sz="2400" dirty="0"/>
          </a:p>
          <a:p>
            <a:r>
              <a:rPr lang="en-US" sz="2400" dirty="0"/>
              <a:t>	    (9-11)</a:t>
            </a:r>
          </a:p>
          <a:p>
            <a:endParaRPr lang="en-US" sz="2400" dirty="0"/>
          </a:p>
          <a:p>
            <a:r>
              <a:rPr lang="en-US" sz="2400" dirty="0"/>
              <a:t>(2) Complexity:  Difficult for me or others</a:t>
            </a:r>
          </a:p>
          <a:p>
            <a:r>
              <a:rPr lang="en-US" sz="2400" dirty="0"/>
              <a:t>         </a:t>
            </a:r>
          </a:p>
          <a:p>
            <a:r>
              <a:rPr lang="en-US" sz="2400" dirty="0"/>
              <a:t>(3) Application:  personal, for my life</a:t>
            </a:r>
          </a:p>
          <a:p>
            <a:endParaRPr lang="en-US" sz="2400" dirty="0"/>
          </a:p>
          <a:p>
            <a:r>
              <a:rPr lang="en-US" sz="2400" dirty="0">
                <a:solidFill>
                  <a:schemeClr val="bg2">
                    <a:lumMod val="50000"/>
                  </a:schemeClr>
                </a:solidFill>
                <a:highlight>
                  <a:srgbClr val="FFFF00"/>
                </a:highlight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Discipleship (fellowshipchurchwhiteplains.com)</a:t>
            </a:r>
            <a:endParaRPr lang="en-US" sz="2400" dirty="0">
              <a:solidFill>
                <a:schemeClr val="bg2">
                  <a:lumMod val="50000"/>
                </a:schemeClr>
              </a:solidFill>
              <a:highlight>
                <a:srgbClr val="FFFF00"/>
              </a:highlight>
            </a:endParaRPr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78E37ED-7CD9-8E13-802C-DE53538478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591" y="112839"/>
            <a:ext cx="4601891" cy="6625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7858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EFB3B0C-14C2-4DEE-FE8B-4928BB85F35D}"/>
              </a:ext>
            </a:extLst>
          </p:cNvPr>
          <p:cNvSpPr txBox="1"/>
          <p:nvPr/>
        </p:nvSpPr>
        <p:spPr>
          <a:xfrm>
            <a:off x="643192" y="2666999"/>
            <a:ext cx="3643674" cy="3216276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 </a:t>
            </a:r>
            <a:endParaRPr lang="en-US" b="1">
              <a:latin typeface="Century Gothic" panose="020B0502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A5DAFEE-16DD-D7E1-E6EF-AEB0D5FCDE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4918" y="124877"/>
            <a:ext cx="4377500" cy="657935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4B8F06C-CCA3-A223-809D-544767FE0599}"/>
              </a:ext>
            </a:extLst>
          </p:cNvPr>
          <p:cNvSpPr txBox="1"/>
          <p:nvPr/>
        </p:nvSpPr>
        <p:spPr>
          <a:xfrm>
            <a:off x="426885" y="55106"/>
            <a:ext cx="5354155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The God Squad</a:t>
            </a:r>
          </a:p>
          <a:p>
            <a:endParaRPr lang="en-US" dirty="0"/>
          </a:p>
          <a:p>
            <a:r>
              <a:rPr lang="en-US" b="1" dirty="0"/>
              <a:t>Leader:  Jesus Christ </a:t>
            </a:r>
            <a:r>
              <a:rPr lang="en-US" dirty="0"/>
              <a:t>with binoculars &amp; a pistol</a:t>
            </a:r>
          </a:p>
          <a:p>
            <a:endParaRPr lang="en-US" dirty="0"/>
          </a:p>
          <a:p>
            <a:r>
              <a:rPr lang="en-US" b="1" u="sng" dirty="0"/>
              <a:t>Doctrine (faith)</a:t>
            </a:r>
          </a:p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:  </a:t>
            </a:r>
            <a:r>
              <a:rPr lang="en-US" dirty="0" err="1"/>
              <a:t>COntent</a:t>
            </a:r>
            <a:endParaRPr lang="en-US" dirty="0"/>
          </a:p>
          <a:p>
            <a:endParaRPr lang="en-US" dirty="0"/>
          </a:p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: </a:t>
            </a:r>
            <a:r>
              <a:rPr lang="en-US" dirty="0" err="1"/>
              <a:t>COntext</a:t>
            </a:r>
            <a:endParaRPr lang="en-US" dirty="0"/>
          </a:p>
          <a:p>
            <a:endParaRPr lang="en-US" dirty="0"/>
          </a:p>
          <a:p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:  </a:t>
            </a:r>
            <a:r>
              <a:rPr lang="en-US" dirty="0" err="1"/>
              <a:t>COncise</a:t>
            </a:r>
            <a:endParaRPr lang="en-US" dirty="0"/>
          </a:p>
          <a:p>
            <a:endParaRPr lang="en-US" dirty="0"/>
          </a:p>
          <a:p>
            <a:r>
              <a:rPr lang="en-US" dirty="0"/>
              <a:t>4</a:t>
            </a:r>
            <a:r>
              <a:rPr lang="en-US" baseline="30000" dirty="0"/>
              <a:t>th</a:t>
            </a:r>
            <a:r>
              <a:rPr lang="en-US" dirty="0"/>
              <a:t>:  </a:t>
            </a:r>
            <a:r>
              <a:rPr lang="en-US" dirty="0" err="1"/>
              <a:t>COncept</a:t>
            </a:r>
            <a:endParaRPr lang="en-US" dirty="0"/>
          </a:p>
          <a:p>
            <a:endParaRPr lang="en-US" dirty="0"/>
          </a:p>
          <a:p>
            <a:r>
              <a:rPr lang="en-US" b="1" u="sng" dirty="0"/>
              <a:t>Application (obey)</a:t>
            </a:r>
          </a:p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:  Confirm or Convict</a:t>
            </a:r>
          </a:p>
          <a:p>
            <a:endParaRPr lang="en-US" dirty="0"/>
          </a:p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: Comfort or Confess</a:t>
            </a:r>
          </a:p>
          <a:p>
            <a:endParaRPr lang="en-US" dirty="0"/>
          </a:p>
          <a:p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:  Converse or Consult</a:t>
            </a:r>
          </a:p>
          <a:p>
            <a:endParaRPr lang="en-US" dirty="0"/>
          </a:p>
          <a:p>
            <a:r>
              <a:rPr lang="en-US" dirty="0"/>
              <a:t>4</a:t>
            </a:r>
            <a:r>
              <a:rPr lang="en-US" baseline="30000" dirty="0"/>
              <a:t>th</a:t>
            </a:r>
            <a:r>
              <a:rPr lang="en-US" dirty="0"/>
              <a:t>:  Conduit</a:t>
            </a:r>
          </a:p>
          <a:p>
            <a:endParaRPr lang="en-US" dirty="0"/>
          </a:p>
          <a:p>
            <a:r>
              <a:rPr lang="en-US" b="1" dirty="0"/>
              <a:t>Medic &amp; grenadier:  </a:t>
            </a:r>
            <a:r>
              <a:rPr lang="en-US" dirty="0"/>
              <a:t>behind as needed</a:t>
            </a:r>
          </a:p>
        </p:txBody>
      </p:sp>
    </p:spTree>
    <p:extLst>
      <p:ext uri="{BB962C8B-B14F-4D97-AF65-F5344CB8AC3E}">
        <p14:creationId xmlns:p14="http://schemas.microsoft.com/office/powerpoint/2010/main" val="20841830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13060</TotalTime>
  <Words>322</Words>
  <Application>Microsoft Office PowerPoint</Application>
  <PresentationFormat>Widescreen</PresentationFormat>
  <Paragraphs>70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Century Gothic</vt:lpstr>
      <vt:lpstr>Mesh</vt:lpstr>
      <vt:lpstr>PowerPoint Presentation</vt:lpstr>
      <vt:lpstr>Daily Scripture and Prayer Plan  1.  Meet me where I am now  2.  Use my god given abilities      (gifts)  3.  Examples applicable for today        - Acts 3:1  time &amp; timing   - Acts 6:1-7  time  mgmt. &amp; priority  4.  Personal scripture &amp; prayer life  5.  Public scripture &amp; prayer life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Bill</cp:lastModifiedBy>
  <cp:revision>1074</cp:revision>
  <cp:lastPrinted>2023-01-06T20:13:36Z</cp:lastPrinted>
  <dcterms:created xsi:type="dcterms:W3CDTF">2013-07-15T20:26:40Z</dcterms:created>
  <dcterms:modified xsi:type="dcterms:W3CDTF">2023-01-18T16:26:48Z</dcterms:modified>
</cp:coreProperties>
</file>