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99" r:id="rId2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Wednesday, December 22,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5307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Wednesday, December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4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Wednesday, December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4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Wednesday, December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Wednesday, December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3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Wednesday, December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Wednesday, December 22,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5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Wednesday, December 22,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804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Wednesday, December 22,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80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Wednesday, December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1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Wednesday, December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9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December 22,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111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78" r:id="rId2"/>
    <p:sldLayoutId id="2147483777" r:id="rId3"/>
    <p:sldLayoutId id="2147483776" r:id="rId4"/>
    <p:sldLayoutId id="2147483775" r:id="rId5"/>
    <p:sldLayoutId id="2147483774" r:id="rId6"/>
    <p:sldLayoutId id="2147483773" r:id="rId7"/>
    <p:sldLayoutId id="2147483772" r:id="rId8"/>
    <p:sldLayoutId id="2147483771" r:id="rId9"/>
    <p:sldLayoutId id="2147483770" r:id="rId10"/>
    <p:sldLayoutId id="214748376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BFE928-48B4-4BCC-8F0F-12567EC7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01" y="142875"/>
            <a:ext cx="3918918" cy="6533213"/>
          </a:xfrm>
        </p:spPr>
        <p:txBody>
          <a:bodyPr anchor="b">
            <a:noAutofit/>
          </a:bodyPr>
          <a:lstStyle/>
          <a:p>
            <a:pPr algn="ctr"/>
            <a:br>
              <a:rPr lang="en-US" sz="3200" dirty="0">
                <a:solidFill>
                  <a:schemeClr val="tx1">
                    <a:alpha val="6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alpha val="60000"/>
                  </a:schemeClr>
                </a:solidFill>
              </a:rPr>
              <a:t>New Worship</a:t>
            </a:r>
            <a:br>
              <a:rPr lang="en-US" sz="32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alpha val="60000"/>
                  </a:schemeClr>
                </a:solidFill>
              </a:rPr>
              <a:t>In Spirit </a:t>
            </a:r>
            <a:br>
              <a:rPr lang="en-US" sz="32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alpha val="60000"/>
                  </a:schemeClr>
                </a:solidFill>
              </a:rPr>
              <a:t>with Simeon &amp; Anna</a:t>
            </a:r>
            <a:br>
              <a:rPr lang="en-US" sz="3200" dirty="0">
                <a:solidFill>
                  <a:schemeClr val="tx1">
                    <a:alpha val="60000"/>
                  </a:schemeClr>
                </a:solidFill>
              </a:rPr>
            </a:br>
            <a:br>
              <a:rPr lang="en-US" sz="32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3200" u="sng" dirty="0">
                <a:solidFill>
                  <a:schemeClr val="tx1">
                    <a:alpha val="60000"/>
                  </a:schemeClr>
                </a:solidFill>
              </a:rPr>
              <a:t>1</a:t>
            </a:r>
            <a:r>
              <a:rPr lang="en-US" sz="3200" u="sng" baseline="30000" dirty="0">
                <a:solidFill>
                  <a:schemeClr val="tx1">
                    <a:alpha val="60000"/>
                  </a:schemeClr>
                </a:solidFill>
              </a:rPr>
              <a:t>st</a:t>
            </a:r>
            <a:r>
              <a:rPr lang="en-US" sz="3200" u="sng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sz="2800" u="sng" dirty="0">
                <a:solidFill>
                  <a:schemeClr val="tx1">
                    <a:alpha val="60000"/>
                  </a:schemeClr>
                </a:solidFill>
              </a:rPr>
              <a:t>coming – prophet</a:t>
            </a:r>
            <a:br>
              <a:rPr lang="en-US" sz="28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alpha val="60000"/>
                  </a:schemeClr>
                </a:solidFill>
              </a:rPr>
              <a:t>Simeon and Anna </a:t>
            </a:r>
            <a:br>
              <a:rPr lang="en-US" sz="28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2800" b="1" dirty="0">
                <a:solidFill>
                  <a:schemeClr val="tx1">
                    <a:alpha val="60000"/>
                  </a:schemeClr>
                </a:solidFill>
              </a:rPr>
              <a:t>Wait</a:t>
            </a:r>
            <a:r>
              <a:rPr lang="en-US" sz="2800" dirty="0">
                <a:solidFill>
                  <a:schemeClr val="tx1">
                    <a:alpha val="60000"/>
                  </a:schemeClr>
                </a:solidFill>
              </a:rPr>
              <a:t> for the Lord, </a:t>
            </a:r>
            <a:br>
              <a:rPr lang="en-US" sz="28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2800" b="1" dirty="0">
                <a:solidFill>
                  <a:schemeClr val="tx1">
                    <a:alpha val="60000"/>
                  </a:schemeClr>
                </a:solidFill>
              </a:rPr>
              <a:t>See</a:t>
            </a:r>
            <a:r>
              <a:rPr lang="en-US" sz="2800" dirty="0">
                <a:solidFill>
                  <a:schemeClr val="tx1">
                    <a:alpha val="60000"/>
                  </a:schemeClr>
                </a:solidFill>
              </a:rPr>
              <a:t> the Lord, and </a:t>
            </a:r>
            <a:r>
              <a:rPr lang="en-US" sz="2800" b="1" dirty="0">
                <a:solidFill>
                  <a:schemeClr val="tx1">
                    <a:alpha val="60000"/>
                  </a:schemeClr>
                </a:solidFill>
              </a:rPr>
              <a:t>Worship</a:t>
            </a:r>
            <a:r>
              <a:rPr lang="en-US" sz="2800" dirty="0">
                <a:solidFill>
                  <a:schemeClr val="tx1">
                    <a:alpha val="60000"/>
                  </a:schemeClr>
                </a:solidFill>
              </a:rPr>
              <a:t> the LORD</a:t>
            </a:r>
            <a:br>
              <a:rPr lang="en-US" sz="2800" dirty="0">
                <a:solidFill>
                  <a:schemeClr val="tx1">
                    <a:alpha val="60000"/>
                  </a:schemeClr>
                </a:solidFill>
              </a:rPr>
            </a:br>
            <a:br>
              <a:rPr lang="en-US" sz="28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2800" u="sng" dirty="0">
                <a:solidFill>
                  <a:schemeClr val="tx1">
                    <a:alpha val="60000"/>
                  </a:schemeClr>
                </a:solidFill>
              </a:rPr>
              <a:t>2</a:t>
            </a:r>
            <a:r>
              <a:rPr lang="en-US" sz="2800" u="sng" baseline="30000" dirty="0">
                <a:solidFill>
                  <a:schemeClr val="tx1">
                    <a:alpha val="60000"/>
                  </a:schemeClr>
                </a:solidFill>
              </a:rPr>
              <a:t>nd</a:t>
            </a:r>
            <a:r>
              <a:rPr lang="en-US" sz="2800" u="sng" dirty="0">
                <a:solidFill>
                  <a:schemeClr val="tx1">
                    <a:alpha val="60000"/>
                  </a:schemeClr>
                </a:solidFill>
              </a:rPr>
              <a:t> coming – king</a:t>
            </a:r>
            <a:br>
              <a:rPr lang="en-US" sz="28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alpha val="60000"/>
                  </a:schemeClr>
                </a:solidFill>
              </a:rPr>
              <a:t>Today, you and I </a:t>
            </a:r>
            <a:br>
              <a:rPr lang="en-US" sz="28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2800" b="1" dirty="0">
                <a:solidFill>
                  <a:schemeClr val="tx1">
                    <a:alpha val="60000"/>
                  </a:schemeClr>
                </a:solidFill>
              </a:rPr>
              <a:t>Wait</a:t>
            </a:r>
            <a:r>
              <a:rPr lang="en-US" sz="2800" dirty="0">
                <a:solidFill>
                  <a:schemeClr val="tx1">
                    <a:alpha val="60000"/>
                  </a:schemeClr>
                </a:solidFill>
              </a:rPr>
              <a:t> for the Lord,</a:t>
            </a:r>
            <a:br>
              <a:rPr lang="en-US" sz="28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2800" b="1" dirty="0">
                <a:solidFill>
                  <a:schemeClr val="tx1">
                    <a:alpha val="60000"/>
                  </a:schemeClr>
                </a:solidFill>
              </a:rPr>
              <a:t>See</a:t>
            </a:r>
            <a:r>
              <a:rPr lang="en-US" sz="2800" dirty="0">
                <a:solidFill>
                  <a:schemeClr val="tx1">
                    <a:alpha val="60000"/>
                  </a:schemeClr>
                </a:solidFill>
              </a:rPr>
              <a:t> the Lord, and </a:t>
            </a:r>
            <a:br>
              <a:rPr lang="en-US" sz="2800" dirty="0">
                <a:solidFill>
                  <a:schemeClr val="tx1">
                    <a:alpha val="60000"/>
                  </a:schemeClr>
                </a:solidFill>
              </a:rPr>
            </a:br>
            <a:r>
              <a:rPr lang="en-US" sz="2800" b="1" dirty="0">
                <a:solidFill>
                  <a:schemeClr val="tx1">
                    <a:alpha val="60000"/>
                  </a:schemeClr>
                </a:solidFill>
              </a:rPr>
              <a:t>Worship</a:t>
            </a:r>
            <a:r>
              <a:rPr lang="en-US" sz="2800" dirty="0">
                <a:solidFill>
                  <a:schemeClr val="tx1">
                    <a:alpha val="60000"/>
                  </a:schemeClr>
                </a:solidFill>
              </a:rPr>
              <a:t> the Lord</a:t>
            </a:r>
            <a:endParaRPr lang="en-US" sz="2800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AEC842D-C905-4DEA-B1C3-CA51995C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863" y="549274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E05BC49-0F00-4C85-9AF5-A0CC5B39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845873E-9C86-4496-87B7-3A6141D7D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269384" y="4508500"/>
            <a:ext cx="1468514" cy="1521012"/>
            <a:chOff x="5236793" y="2432482"/>
            <a:chExt cx="1468514" cy="1521012"/>
          </a:xfrm>
        </p:grpSpPr>
        <p:sp>
          <p:nvSpPr>
            <p:cNvPr id="78" name="Freeform 5">
              <a:extLst>
                <a:ext uri="{FF2B5EF4-FFF2-40B4-BE49-F238E27FC236}">
                  <a16:creationId xmlns:a16="http://schemas.microsoft.com/office/drawing/2014/main" id="{67B3FE92-6018-4D9B-9B3E-264810BCB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463135" y="2432482"/>
              <a:ext cx="1242172" cy="729202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6">
              <a:extLst>
                <a:ext uri="{FF2B5EF4-FFF2-40B4-BE49-F238E27FC236}">
                  <a16:creationId xmlns:a16="http://schemas.microsoft.com/office/drawing/2014/main" id="{6ADEA1A7-349B-4EC9-9458-EBB1E9BFD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236793" y="2566400"/>
              <a:ext cx="611884" cy="1076550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8">
              <a:extLst>
                <a:ext uri="{FF2B5EF4-FFF2-40B4-BE49-F238E27FC236}">
                  <a16:creationId xmlns:a16="http://schemas.microsoft.com/office/drawing/2014/main" id="{83BB3CBA-4085-4566-9B1D-656DA46E3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765469" y="2876944"/>
              <a:ext cx="630288" cy="1076550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40000"/>
                    <a:lumOff val="6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A9B5DAF5-3F1A-4E85-A1A6-2D6474B81B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94" r="13024" b="-1"/>
          <a:stretch/>
        </p:blipFill>
        <p:spPr bwMode="auto">
          <a:xfrm>
            <a:off x="4334857" y="333374"/>
            <a:ext cx="7466618" cy="6234499"/>
          </a:xfrm>
          <a:custGeom>
            <a:avLst/>
            <a:gdLst/>
            <a:ahLst/>
            <a:cxnLst/>
            <a:rect l="l" t="t" r="r" b="b"/>
            <a:pathLst>
              <a:path w="6897687" h="5759451">
                <a:moveTo>
                  <a:pt x="0" y="0"/>
                </a:moveTo>
                <a:lnTo>
                  <a:pt x="6897687" y="0"/>
                </a:lnTo>
                <a:lnTo>
                  <a:pt x="6897687" y="5759451"/>
                </a:lnTo>
                <a:lnTo>
                  <a:pt x="0" y="575945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953496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9699</TotalTime>
  <Words>65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Avenir Next LT Pro</vt:lpstr>
      <vt:lpstr>3DFloatVTI</vt:lpstr>
      <vt:lpstr>  New Worship In Spirit  with Simeon &amp; Anna  1st coming – prophet Simeon and Anna  Wait for the Lord,  See the Lord, and Worship the LORD  2nd coming – king Today, you and I  Wait for the Lord, See the Lord, and  Worship the Lord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William Heath</cp:lastModifiedBy>
  <cp:revision>1098</cp:revision>
  <cp:lastPrinted>2021-12-22T21:56:39Z</cp:lastPrinted>
  <dcterms:created xsi:type="dcterms:W3CDTF">2013-07-15T20:26:40Z</dcterms:created>
  <dcterms:modified xsi:type="dcterms:W3CDTF">2021-12-22T21:56:50Z</dcterms:modified>
</cp:coreProperties>
</file>