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301" r:id="rId4"/>
    <p:sldId id="296" r:id="rId5"/>
    <p:sldId id="297" r:id="rId6"/>
    <p:sldId id="300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514475" y="340179"/>
            <a:ext cx="93154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June 16,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 3:1-11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 My Growing Relationship with the King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5.   The Precursor then Procession for Marriage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582929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800" dirty="0"/>
              <a:t>Outline of the Song of Songs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Our Growing Relationship with the King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of Kings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sz="2800" dirty="0"/>
              <a:t>  Part 1)  The Courtship (Leave)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2)  The Wedding (Cleave) 3:6-5:1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3)  The Family (Weave)      5:2-8:14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795364" y="141906"/>
            <a:ext cx="4396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r>
              <a:rPr lang="en-US" dirty="0"/>
              <a:t>                  “In His Time”</a:t>
            </a:r>
          </a:p>
          <a:p>
            <a:pPr algn="ctr"/>
            <a:r>
              <a:rPr lang="en-US" dirty="0"/>
              <a:t>Positional</a:t>
            </a:r>
            <a:r>
              <a:rPr lang="en-US"/>
              <a:t>/Experiential </a:t>
            </a:r>
            <a:r>
              <a:rPr lang="en-US" dirty="0"/>
              <a:t>Truths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7677923" y="6004219"/>
            <a:ext cx="451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Roboto" panose="02000000000000000000" pitchFamily="2" charset="0"/>
              </a:rPr>
              <a:t>1918 – 2006</a:t>
            </a:r>
          </a:p>
          <a:p>
            <a:pPr algn="ctr"/>
            <a:r>
              <a:rPr lang="en-US" b="1" i="0" dirty="0">
                <a:effectLst/>
                <a:latin typeface="Roboto" panose="02000000000000000000" pitchFamily="2" charset="0"/>
              </a:rPr>
              <a:t>young Earth creationist, </a:t>
            </a:r>
          </a:p>
          <a:p>
            <a:pPr algn="ctr"/>
            <a:r>
              <a:rPr lang="en-US" b="1" i="0" dirty="0">
                <a:effectLst/>
                <a:latin typeface="Roboto" panose="02000000000000000000" pitchFamily="2" charset="0"/>
              </a:rPr>
              <a:t>Christian apologist and engineer</a:t>
            </a:r>
            <a:endParaRPr lang="en-US" dirty="0"/>
          </a:p>
        </p:txBody>
      </p:sp>
      <p:pic>
        <p:nvPicPr>
          <p:cNvPr id="3074" name="Picture 2" descr="The Remarkable Wisdom of Solomon by Henry Morris">
            <a:extLst>
              <a:ext uri="{FF2B5EF4-FFF2-40B4-BE49-F238E27FC236}">
                <a16:creationId xmlns:a16="http://schemas.microsoft.com/office/drawing/2014/main" id="{142AFE3D-11BE-4C54-85E5-A7EFD2C4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86" y="2173231"/>
            <a:ext cx="2343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EA09145-C88A-48EE-947F-1C0FC383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8282D"/>
                </a:solidFill>
                <a:effectLst/>
                <a:latin typeface="OpenSans"/>
              </a:rPr>
              <a:t>ublication date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8282D"/>
                </a:solidFill>
                <a:effectLst/>
                <a:latin typeface="OpenSans"/>
              </a:rPr>
              <a:t>Jul 1, 2006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7B3AB-2B57-43BC-862C-3FBDBEF2B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8282D"/>
                </a:solidFill>
                <a:effectLst/>
                <a:latin typeface="OpenSans"/>
              </a:rPr>
              <a:t>ublication date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8282D"/>
                </a:solidFill>
                <a:effectLst/>
                <a:latin typeface="OpenSans"/>
              </a:rPr>
              <a:t>Jul 1, 2006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FC23C-DCC8-46F4-BD0A-31AFABCA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05" y="95249"/>
            <a:ext cx="8990390" cy="6677025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A6B1E1-54A1-44D1-AC64-2FEB676ED9D6}"/>
              </a:ext>
            </a:extLst>
          </p:cNvPr>
          <p:cNvSpPr txBox="1">
            <a:spLocks/>
          </p:cNvSpPr>
          <p:nvPr/>
        </p:nvSpPr>
        <p:spPr>
          <a:xfrm>
            <a:off x="0" y="-17689"/>
            <a:ext cx="3462739" cy="8939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0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with the King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Courtship</a:t>
            </a:r>
            <a:r>
              <a:rPr lang="en-US" sz="1800" dirty="0"/>
              <a:t>:  love Grows </a:t>
            </a:r>
            <a:r>
              <a:rPr lang="en-US" sz="2400" dirty="0"/>
              <a:t>1:12-3:5</a:t>
            </a:r>
            <a:r>
              <a:rPr lang="en-US" sz="1800" dirty="0"/>
              <a:t> (leave)</a:t>
            </a:r>
          </a:p>
        </p:txBody>
      </p:sp>
      <p:pic>
        <p:nvPicPr>
          <p:cNvPr id="8" name="Picture 7" descr="A group of deer in a field&#10;&#10;Description automatically generated with low confidence">
            <a:extLst>
              <a:ext uri="{FF2B5EF4-FFF2-40B4-BE49-F238E27FC236}">
                <a16:creationId xmlns:a16="http://schemas.microsoft.com/office/drawing/2014/main" id="{7A0252C7-F982-403C-897F-BF5AC835F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4684937"/>
            <a:ext cx="2657475" cy="1964875"/>
          </a:xfrm>
          <a:prstGeom prst="rect">
            <a:avLst/>
          </a:prstGeom>
        </p:spPr>
      </p:pic>
      <p:pic>
        <p:nvPicPr>
          <p:cNvPr id="1028" name="Picture 4" descr="Image result for Song of Solomon 3 4">
            <a:extLst>
              <a:ext uri="{FF2B5EF4-FFF2-40B4-BE49-F238E27FC236}">
                <a16:creationId xmlns:a16="http://schemas.microsoft.com/office/drawing/2014/main" id="{AB296FB0-230D-4C75-BE0F-11CB05A8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" y="1151842"/>
            <a:ext cx="24098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8C41BDD-443E-49A2-AB2F-F3799D1F7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9" y="180866"/>
            <a:ext cx="8410574" cy="64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A01E07-398A-440B-B306-51E40DBADA97}"/>
              </a:ext>
            </a:extLst>
          </p:cNvPr>
          <p:cNvSpPr txBox="1">
            <a:spLocks/>
          </p:cNvSpPr>
          <p:nvPr/>
        </p:nvSpPr>
        <p:spPr>
          <a:xfrm>
            <a:off x="919119" y="5147"/>
            <a:ext cx="10353761" cy="1287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492672-ED5C-4EC2-8A08-996EFA0FABB3}"/>
              </a:ext>
            </a:extLst>
          </p:cNvPr>
          <p:cNvSpPr txBox="1">
            <a:spLocks/>
          </p:cNvSpPr>
          <p:nvPr/>
        </p:nvSpPr>
        <p:spPr>
          <a:xfrm>
            <a:off x="323849" y="259561"/>
            <a:ext cx="3613751" cy="1287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800" dirty="0"/>
              <a:t>My Growing Relationship 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with the King</a:t>
            </a:r>
          </a:p>
          <a:p>
            <a:pPr>
              <a:lnSpc>
                <a:spcPct val="170000"/>
              </a:lnSpc>
            </a:pPr>
            <a:r>
              <a:rPr lang="en-US" sz="1800" b="1" dirty="0"/>
              <a:t>The Wedding (Cleave) 3:6-5:1</a:t>
            </a:r>
            <a:endParaRPr lang="en-US" sz="1800" dirty="0"/>
          </a:p>
        </p:txBody>
      </p:sp>
      <p:pic>
        <p:nvPicPr>
          <p:cNvPr id="3" name="Picture 6" descr="Image result for song of solomon 3:6-11">
            <a:extLst>
              <a:ext uri="{FF2B5EF4-FFF2-40B4-BE49-F238E27FC236}">
                <a16:creationId xmlns:a16="http://schemas.microsoft.com/office/drawing/2014/main" id="{538E9C73-E973-45CA-B4E0-FC096D28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2013351"/>
            <a:ext cx="3613751" cy="20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B3A485-6FDE-4E6C-945D-AAE8D3BC62A0}"/>
              </a:ext>
            </a:extLst>
          </p:cNvPr>
          <p:cNvSpPr txBox="1"/>
          <p:nvPr/>
        </p:nvSpPr>
        <p:spPr>
          <a:xfrm>
            <a:off x="200025" y="4544529"/>
            <a:ext cx="39814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Eph 3:14-21  Paul’s prayer  for us</a:t>
            </a:r>
          </a:p>
          <a:p>
            <a:br>
              <a:rPr lang="en-US" dirty="0"/>
            </a:br>
            <a:r>
              <a:rPr lang="en-US" b="1" dirty="0"/>
              <a:t>Eph 3:21</a:t>
            </a:r>
            <a:r>
              <a:rPr lang="en-US" dirty="0"/>
              <a:t> Unto Him  </a:t>
            </a:r>
            <a:r>
              <a:rPr lang="en-US" dirty="0">
                <a:solidFill>
                  <a:srgbClr val="92D050"/>
                </a:solidFill>
              </a:rPr>
              <a:t>/God/ </a:t>
            </a:r>
            <a:r>
              <a:rPr lang="en-US" dirty="0"/>
              <a:t>[be] </a:t>
            </a:r>
            <a:r>
              <a:rPr lang="en-US" b="1" u="sng" dirty="0"/>
              <a:t>glory </a:t>
            </a:r>
            <a:r>
              <a:rPr lang="en-US" dirty="0"/>
              <a:t>in the church </a:t>
            </a:r>
            <a:r>
              <a:rPr lang="en-US" dirty="0">
                <a:solidFill>
                  <a:srgbClr val="92D050"/>
                </a:solidFill>
              </a:rPr>
              <a:t>/</a:t>
            </a:r>
            <a:r>
              <a:rPr lang="en-US" dirty="0" err="1">
                <a:solidFill>
                  <a:srgbClr val="92D050"/>
                </a:solidFill>
              </a:rPr>
              <a:t>ekklesia</a:t>
            </a:r>
            <a:r>
              <a:rPr lang="en-US" dirty="0">
                <a:solidFill>
                  <a:srgbClr val="92D050"/>
                </a:solidFill>
              </a:rPr>
              <a:t>-called out ones /</a:t>
            </a:r>
            <a:r>
              <a:rPr lang="en-US" dirty="0"/>
              <a:t> by Christ Jesus </a:t>
            </a:r>
          </a:p>
          <a:p>
            <a:r>
              <a:rPr lang="en-US" dirty="0"/>
              <a:t>throughout all ages,  </a:t>
            </a:r>
            <a:r>
              <a:rPr lang="en-US" dirty="0">
                <a:solidFill>
                  <a:srgbClr val="92D050"/>
                </a:solidFill>
              </a:rPr>
              <a:t>/until Christ’s return/ </a:t>
            </a:r>
            <a:r>
              <a:rPr lang="en-US" dirty="0"/>
              <a:t>world without end </a:t>
            </a:r>
            <a:r>
              <a:rPr lang="en-US" dirty="0">
                <a:solidFill>
                  <a:srgbClr val="92D050"/>
                </a:solidFill>
              </a:rPr>
              <a:t>/New Jerusalem/</a:t>
            </a:r>
            <a:r>
              <a:rPr lang="en-US" dirty="0"/>
              <a:t>. 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Amen.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FF8F8A46-AA47-41B2-B52F-014E15DCC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5" y="183858"/>
            <a:ext cx="7659130" cy="64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A9A4-00A3-4A6E-A5DF-AA6A10D9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895350"/>
            <a:ext cx="9544050" cy="5334000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/>
              <a:t>Part 1.  The Courtship (</a:t>
            </a:r>
            <a:r>
              <a:rPr lang="en-US" sz="2000" b="0" dirty="0" err="1"/>
              <a:t>LeavE</a:t>
            </a:r>
            <a:r>
              <a:rPr lang="en-US" sz="2000" b="0" dirty="0"/>
              <a:t>) 	1:2-3:5   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	A.  love begins 		1:2-11</a:t>
            </a:r>
            <a:r>
              <a:rPr lang="en-US" sz="2000" u="sng" dirty="0"/>
              <a:t> </a:t>
            </a:r>
            <a:br>
              <a:rPr lang="en-US" sz="2000" u="sng" dirty="0"/>
            </a:br>
            <a:r>
              <a:rPr lang="en-US" sz="2000" b="0" dirty="0"/>
              <a:t>	B.  love grows 		1:12-3:5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dirty="0"/>
              <a:t>Part 2. the wedding (</a:t>
            </a:r>
            <a:r>
              <a:rPr lang="en-US" sz="2000" dirty="0" err="1"/>
              <a:t>cleavE</a:t>
            </a:r>
            <a:r>
              <a:rPr lang="en-US" sz="2000" dirty="0"/>
              <a:t>) 	</a:t>
            </a:r>
            <a:r>
              <a:rPr lang="en-US" sz="2000" b="0" dirty="0"/>
              <a:t>3:6-5:1	   </a:t>
            </a:r>
            <a:br>
              <a:rPr lang="en-US" sz="2000" b="0" dirty="0"/>
            </a:br>
            <a:br>
              <a:rPr lang="en-US" sz="2000" dirty="0"/>
            </a:br>
            <a:r>
              <a:rPr lang="en-US" sz="2000" dirty="0"/>
              <a:t>           A. Procession 		3:6-11</a:t>
            </a:r>
            <a:br>
              <a:rPr lang="en-US" sz="2000" dirty="0"/>
            </a:br>
            <a:r>
              <a:rPr lang="en-US" sz="2000" b="0" dirty="0"/>
              <a:t>            B. 				4:1-16 OR 5:1</a:t>
            </a:r>
            <a:br>
              <a:rPr lang="en-US" sz="2000" b="0" dirty="0"/>
            </a:br>
            <a:r>
              <a:rPr lang="en-US" sz="2000" b="0" dirty="0"/>
              <a:t> </a:t>
            </a:r>
            <a:br>
              <a:rPr lang="en-US" sz="2000" b="0" dirty="0"/>
            </a:br>
            <a:r>
              <a:rPr lang="en-US" sz="2000" dirty="0"/>
              <a:t>NEXT in the (1) Song of (1005) Songs, 4:1-16  </a:t>
            </a:r>
            <a:br>
              <a:rPr lang="en-US" sz="2000" dirty="0"/>
            </a:br>
            <a:r>
              <a:rPr lang="en-US" sz="2000" dirty="0"/>
              <a:t>Challenge:  does the woman or king speak in chapter 4? </a:t>
            </a:r>
            <a:br>
              <a:rPr lang="en-US" sz="2000" dirty="0"/>
            </a:br>
            <a:br>
              <a:rPr lang="en-US" sz="2000" b="0" dirty="0"/>
            </a:br>
            <a:r>
              <a:rPr lang="en-US" sz="2000" b="0" dirty="0"/>
              <a:t>Part 3.  the family (</a:t>
            </a:r>
            <a:r>
              <a:rPr lang="en-US" sz="2000" b="0" dirty="0" err="1"/>
              <a:t>weavE</a:t>
            </a:r>
            <a:r>
              <a:rPr lang="en-US" sz="2000" b="0" dirty="0"/>
              <a:t>) 	5:2-8:14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	A. </a:t>
            </a: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Love lost 		5:2-6:3</a:t>
            </a:r>
            <a:b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B. Love restored		6:4-7:9</a:t>
            </a:r>
            <a:b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C. Love labors 		7:10-8:3</a:t>
            </a:r>
            <a:b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</a:b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d. Love empowers		8:4-14	</a:t>
            </a:r>
            <a:endParaRPr lang="en-US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2A0B7-C006-4533-8B56-1FB9E617A3AC}"/>
              </a:ext>
            </a:extLst>
          </p:cNvPr>
          <p:cNvSpPr txBox="1"/>
          <p:nvPr/>
        </p:nvSpPr>
        <p:spPr>
          <a:xfrm>
            <a:off x="4229100" y="133349"/>
            <a:ext cx="445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Outline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3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11075</TotalTime>
  <Words>394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OpenSans</vt:lpstr>
      <vt:lpstr>Roboto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1.  The Courtship (LeavE)  1:2-3:5       A.  love begins   1:2-11   B.  love grows   1:12-3:5  Part 2. the wedding (cleavE)  3:6-5:1                 A. Procession   3:6-11             B.     4:1-16 OR 5:1   NEXT in the (1) Song of (1005) Songs, 4:1-16   Challenge:  does the woman or king speak in chapter 4?   Part 3.  the family (weavE)  5:2-8:14   A. Love lost   5:2-6:3  B. Love restored  6:4-7:9  C. Love labors   7:10-8:3  d. Love empowers  8:4-14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154</cp:revision>
  <cp:lastPrinted>2021-06-23T21:27:48Z</cp:lastPrinted>
  <dcterms:created xsi:type="dcterms:W3CDTF">2020-12-07T02:43:11Z</dcterms:created>
  <dcterms:modified xsi:type="dcterms:W3CDTF">2021-06-23T21:28:15Z</dcterms:modified>
</cp:coreProperties>
</file>