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5" r:id="rId2"/>
    <p:sldId id="299" r:id="rId3"/>
    <p:sldId id="301" r:id="rId4"/>
    <p:sldId id="296" r:id="rId5"/>
    <p:sldId id="303" r:id="rId6"/>
    <p:sldId id="297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40" d="100"/>
          <a:sy n="40" d="100"/>
        </p:scale>
        <p:origin x="56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47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8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600200" y="292554"/>
            <a:ext cx="93154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Fellowship Church –  Wednesday Night Service –  July 7,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Song of Songs 4:1-5:1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Title:  My Growing Relationship with the King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>
              <a:defRPr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6.  Our Wedding Ceremony </a:t>
            </a:r>
            <a:endParaRPr lang="en-US" sz="2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46428"/>
            <a:ext cx="5514975" cy="30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F117777D-0191-497C-9CD1-8798A66C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241187"/>
            <a:ext cx="5338763" cy="30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07B88-0D73-41E6-BF4A-FDACF21B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506258" cy="603438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Our Growing Relationship with the King of Kings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400" dirty="0"/>
              <a:t>DOCTRINE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Part 1)  The </a:t>
            </a:r>
            <a:r>
              <a:rPr lang="en-US" sz="2400" dirty="0" err="1"/>
              <a:t>Bethrodal</a:t>
            </a:r>
            <a:r>
              <a:rPr lang="en-US" sz="2400" dirty="0"/>
              <a:t> (Leave) 		1:2-3:5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 A.  Love Begins 	1:2-11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 B.  Love Accepts    	1:12-3:5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Part 2)  The Wedding (Cleave) 			3:6-5:1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           </a:t>
            </a:r>
            <a:r>
              <a:rPr lang="en-US" sz="2400" dirty="0"/>
              <a:t>A.  Procession      	3:6-11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B.  </a:t>
            </a:r>
            <a:r>
              <a:rPr lang="en-US" sz="2400"/>
              <a:t>Ceremony</a:t>
            </a:r>
            <a:r>
              <a:rPr lang="en-US" sz="2400" dirty="0"/>
              <a:t>		4:1-5:1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Part 3)  The Family (Weave)    			5:2-8:14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A.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B.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2472F-4A6B-47C3-B61E-729834362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AEB35C-39AE-4A9A-A99A-87AAE77071CD}"/>
              </a:ext>
            </a:extLst>
          </p:cNvPr>
          <p:cNvSpPr txBox="1"/>
          <p:nvPr/>
        </p:nvSpPr>
        <p:spPr>
          <a:xfrm>
            <a:off x="203273" y="6034385"/>
            <a:ext cx="709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Genesis 2:24 </a:t>
            </a:r>
            <a:r>
              <a:rPr lang="en-US" dirty="0"/>
              <a:t>Therefore shall a man </a:t>
            </a:r>
            <a:r>
              <a:rPr lang="en-US" b="1" u="sng" dirty="0"/>
              <a:t>leave</a:t>
            </a:r>
            <a:r>
              <a:rPr lang="en-US" dirty="0"/>
              <a:t> his father and his mother, and shall </a:t>
            </a:r>
            <a:r>
              <a:rPr lang="en-US" b="1" u="sng" dirty="0"/>
              <a:t>cleave</a:t>
            </a:r>
            <a:r>
              <a:rPr lang="en-US" dirty="0"/>
              <a:t> unto his wife: and they shall be one flesh.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7C8D2-D6A5-4FEF-88AA-988B5A2A4CAA}"/>
              </a:ext>
            </a:extLst>
          </p:cNvPr>
          <p:cNvSpPr txBox="1"/>
          <p:nvPr/>
        </p:nvSpPr>
        <p:spPr>
          <a:xfrm>
            <a:off x="7983976" y="141906"/>
            <a:ext cx="3990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Bill Heath</a:t>
            </a:r>
            <a:r>
              <a:rPr lang="en-US" dirty="0"/>
              <a:t>			</a:t>
            </a:r>
            <a:r>
              <a:rPr lang="en-US" u="sng" dirty="0"/>
              <a:t>Tim </a:t>
            </a:r>
            <a:r>
              <a:rPr lang="en-US" u="sng" dirty="0" err="1"/>
              <a:t>Hennings</a:t>
            </a:r>
            <a:endParaRPr lang="en-US" u="sng" dirty="0"/>
          </a:p>
          <a:p>
            <a:r>
              <a:rPr lang="en-US" dirty="0"/>
              <a:t>A Time				The Bible</a:t>
            </a:r>
          </a:p>
          <a:p>
            <a:r>
              <a:rPr lang="en-US" dirty="0"/>
              <a:t>A People			Grace</a:t>
            </a:r>
          </a:p>
          <a:p>
            <a:r>
              <a:rPr lang="en-US" dirty="0"/>
              <a:t>A Place				Mercy</a:t>
            </a:r>
          </a:p>
          <a:p>
            <a:r>
              <a:rPr lang="en-US" dirty="0"/>
              <a:t>A Language			Time</a:t>
            </a:r>
          </a:p>
          <a:p>
            <a:r>
              <a:rPr lang="en-US" dirty="0"/>
              <a:t>                  “In His Time”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4F669-31B1-4D25-A1B8-E98E0CFDAD56}"/>
              </a:ext>
            </a:extLst>
          </p:cNvPr>
          <p:cNvSpPr txBox="1"/>
          <p:nvPr/>
        </p:nvSpPr>
        <p:spPr>
          <a:xfrm>
            <a:off x="8494459" y="5882580"/>
            <a:ext cx="2969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1939 to present</a:t>
            </a:r>
          </a:p>
          <a:p>
            <a:pPr algn="ctr"/>
            <a:r>
              <a:rPr lang="en-US" dirty="0"/>
              <a:t>John MacArthur</a:t>
            </a:r>
          </a:p>
          <a:p>
            <a:pPr algn="ctr"/>
            <a:r>
              <a:rPr lang="en-US" dirty="0"/>
              <a:t>“Rape of  Solomon’s Song”</a:t>
            </a:r>
          </a:p>
        </p:txBody>
      </p:sp>
      <p:pic>
        <p:nvPicPr>
          <p:cNvPr id="1026" name="Picture 2" descr="Image result for john macarthur song of solomon">
            <a:extLst>
              <a:ext uri="{FF2B5EF4-FFF2-40B4-BE49-F238E27FC236}">
                <a16:creationId xmlns:a16="http://schemas.microsoft.com/office/drawing/2014/main" id="{A05252BA-1F37-4D0E-964D-DA64FF5D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72" y="2381250"/>
            <a:ext cx="3371849" cy="33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C429F3-55C8-43BD-9E42-153E022C25E3}"/>
              </a:ext>
            </a:extLst>
          </p:cNvPr>
          <p:cNvSpPr txBox="1"/>
          <p:nvPr/>
        </p:nvSpPr>
        <p:spPr>
          <a:xfrm>
            <a:off x="0" y="950089"/>
            <a:ext cx="140017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Testament</a:t>
            </a:r>
          </a:p>
          <a:p>
            <a:pPr algn="ctr"/>
            <a:r>
              <a:rPr lang="en-US" u="sng" dirty="0"/>
              <a:t>Jewish</a:t>
            </a:r>
            <a:r>
              <a:rPr lang="en-US" dirty="0"/>
              <a:t>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Read the Song of Songs annually  on the 7</a:t>
            </a:r>
            <a:r>
              <a:rPr lang="en-US" baseline="30000" dirty="0"/>
              <a:t>th</a:t>
            </a:r>
            <a:r>
              <a:rPr lang="en-US" dirty="0"/>
              <a:t> day of the </a:t>
            </a:r>
          </a:p>
          <a:p>
            <a:pPr algn="ctr"/>
            <a:r>
              <a:rPr lang="en-US" dirty="0"/>
              <a:t>Passover Feast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4 stages</a:t>
            </a:r>
          </a:p>
          <a:p>
            <a:pPr algn="ctr"/>
            <a:r>
              <a:rPr lang="en-US" sz="1600" dirty="0" err="1"/>
              <a:t>Bethrodal</a:t>
            </a:r>
            <a:endParaRPr lang="en-US" sz="1600" dirty="0"/>
          </a:p>
          <a:p>
            <a:pPr algn="ctr"/>
            <a:r>
              <a:rPr lang="en-US" sz="1600" dirty="0"/>
              <a:t>Acceptance</a:t>
            </a:r>
          </a:p>
          <a:p>
            <a:pPr algn="ctr"/>
            <a:r>
              <a:rPr lang="en-US" sz="1600" dirty="0"/>
              <a:t>Preparation</a:t>
            </a:r>
          </a:p>
          <a:p>
            <a:pPr algn="ctr"/>
            <a:r>
              <a:rPr lang="en-US" sz="1600" dirty="0"/>
              <a:t>Wedding</a:t>
            </a:r>
          </a:p>
          <a:p>
            <a:pPr algn="ctr"/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C545E-B429-4BAA-BB21-9E54908F4DD3}"/>
              </a:ext>
            </a:extLst>
          </p:cNvPr>
          <p:cNvSpPr txBox="1"/>
          <p:nvPr/>
        </p:nvSpPr>
        <p:spPr>
          <a:xfrm>
            <a:off x="10553700" y="950089"/>
            <a:ext cx="1457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Testament</a:t>
            </a:r>
          </a:p>
          <a:p>
            <a:pPr algn="ctr"/>
            <a:r>
              <a:rPr lang="en-US" u="sng" dirty="0"/>
              <a:t>Christian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Compares the husband/</a:t>
            </a:r>
          </a:p>
          <a:p>
            <a:pPr algn="ctr"/>
            <a:r>
              <a:rPr lang="en-US" dirty="0"/>
              <a:t>wife </a:t>
            </a:r>
            <a:r>
              <a:rPr lang="en-US" dirty="0" err="1"/>
              <a:t>relationshipto</a:t>
            </a:r>
            <a:r>
              <a:rPr lang="en-US" dirty="0"/>
              <a:t>  the Christ/</a:t>
            </a:r>
          </a:p>
          <a:p>
            <a:pPr algn="ctr"/>
            <a:r>
              <a:rPr lang="en-US" dirty="0"/>
              <a:t>Church  relationship </a:t>
            </a:r>
          </a:p>
          <a:p>
            <a:pPr algn="ctr"/>
            <a:r>
              <a:rPr lang="en-US" dirty="0"/>
              <a:t>in Ephesians</a:t>
            </a:r>
          </a:p>
          <a:p>
            <a:pPr algn="ctr"/>
            <a:r>
              <a:rPr lang="en-US" dirty="0"/>
              <a:t>5:22-33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1 Corinth.</a:t>
            </a:r>
          </a:p>
          <a:p>
            <a:pPr algn="ctr"/>
            <a:r>
              <a:rPr lang="en-US" dirty="0"/>
              <a:t>12:12-14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68B7D-B76C-4D03-BD82-D12829F00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60" y="0"/>
            <a:ext cx="900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A6B1E1-54A1-44D1-AC64-2FEB676ED9D6}"/>
              </a:ext>
            </a:extLst>
          </p:cNvPr>
          <p:cNvSpPr txBox="1">
            <a:spLocks/>
          </p:cNvSpPr>
          <p:nvPr/>
        </p:nvSpPr>
        <p:spPr>
          <a:xfrm>
            <a:off x="313028" y="95251"/>
            <a:ext cx="4446497" cy="23145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000" dirty="0"/>
              <a:t>My Growing Relationship 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with  the king</a:t>
            </a:r>
          </a:p>
          <a:p>
            <a:pPr>
              <a:lnSpc>
                <a:spcPct val="170000"/>
              </a:lnSpc>
            </a:pPr>
            <a:endParaRPr lang="en-US" sz="1600" dirty="0"/>
          </a:p>
          <a:p>
            <a:pPr>
              <a:lnSpc>
                <a:spcPct val="170000"/>
              </a:lnSpc>
            </a:pPr>
            <a:r>
              <a:rPr lang="en-US" sz="2000" dirty="0"/>
              <a:t>The  wedding  Bride 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and the right time</a:t>
            </a:r>
          </a:p>
        </p:txBody>
      </p:sp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7894EACF-742F-4833-A94C-C4AE3EEB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0" y="2684012"/>
            <a:ext cx="4704437" cy="35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33FFADA5-9774-43FD-9995-C6E92224F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48" y="96252"/>
            <a:ext cx="7042484" cy="66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Song of Solomon 2:13 KJV">
            <a:extLst>
              <a:ext uri="{FF2B5EF4-FFF2-40B4-BE49-F238E27FC236}">
                <a16:creationId xmlns:a16="http://schemas.microsoft.com/office/drawing/2014/main" id="{2FCC9937-191E-4629-9210-A12F6D472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8" y="2397120"/>
            <a:ext cx="2654953" cy="41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095775-7B7B-4012-9715-1DAFEB4F8076}"/>
              </a:ext>
            </a:extLst>
          </p:cNvPr>
          <p:cNvSpPr txBox="1">
            <a:spLocks/>
          </p:cNvSpPr>
          <p:nvPr/>
        </p:nvSpPr>
        <p:spPr>
          <a:xfrm>
            <a:off x="0" y="98110"/>
            <a:ext cx="3232028" cy="222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400" dirty="0"/>
              <a:t>My Growing Relationship </a:t>
            </a:r>
          </a:p>
          <a:p>
            <a:pPr>
              <a:lnSpc>
                <a:spcPct val="170000"/>
              </a:lnSpc>
            </a:pPr>
            <a:r>
              <a:rPr lang="en-US" sz="1400" dirty="0"/>
              <a:t>with  the king</a:t>
            </a:r>
          </a:p>
          <a:p>
            <a:pPr>
              <a:lnSpc>
                <a:spcPct val="170000"/>
              </a:lnSpc>
            </a:pPr>
            <a:endParaRPr lang="en-US" sz="1100" dirty="0"/>
          </a:p>
          <a:p>
            <a:pPr>
              <a:lnSpc>
                <a:spcPct val="170000"/>
              </a:lnSpc>
            </a:pPr>
            <a:r>
              <a:rPr lang="en-US" sz="1400" dirty="0"/>
              <a:t>The  wedding Ceremony </a:t>
            </a:r>
          </a:p>
          <a:p>
            <a:pPr>
              <a:lnSpc>
                <a:spcPct val="170000"/>
              </a:lnSpc>
            </a:pPr>
            <a:r>
              <a:rPr lang="en-US" sz="1400" dirty="0"/>
              <a:t>and the Kiss</a:t>
            </a:r>
          </a:p>
          <a:p>
            <a:pPr>
              <a:lnSpc>
                <a:spcPct val="170000"/>
              </a:lnSpc>
            </a:pPr>
            <a:endParaRPr lang="en-US" sz="1400" dirty="0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7D8D788-6F6E-4FC4-8C11-5D1B406F4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26" y="96252"/>
            <a:ext cx="8678779" cy="664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A01E07-398A-440B-B306-51E40DBADA97}"/>
              </a:ext>
            </a:extLst>
          </p:cNvPr>
          <p:cNvSpPr txBox="1">
            <a:spLocks/>
          </p:cNvSpPr>
          <p:nvPr/>
        </p:nvSpPr>
        <p:spPr>
          <a:xfrm>
            <a:off x="919119" y="5147"/>
            <a:ext cx="10353761" cy="1287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66368B-0DA5-4976-B4B4-0B0D6FB96947}"/>
              </a:ext>
            </a:extLst>
          </p:cNvPr>
          <p:cNvSpPr txBox="1"/>
          <p:nvPr/>
        </p:nvSpPr>
        <p:spPr>
          <a:xfrm>
            <a:off x="1" y="5842337"/>
            <a:ext cx="12191999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5:1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</a:rPr>
              <a:t>I am come </a:t>
            </a:r>
            <a:r>
              <a:rPr lang="en-US" sz="2000" dirty="0">
                <a:solidFill>
                  <a:schemeClr val="bg1"/>
                </a:solidFill>
              </a:rPr>
              <a:t>into </a:t>
            </a:r>
            <a:r>
              <a:rPr lang="en-US" sz="2000" u="sng" dirty="0">
                <a:solidFill>
                  <a:schemeClr val="bg1"/>
                </a:solidFill>
              </a:rPr>
              <a:t>my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highlight>
                  <a:srgbClr val="00FF00"/>
                </a:highlight>
              </a:rPr>
              <a:t>garden (5</a:t>
            </a:r>
            <a:r>
              <a:rPr lang="en-US" sz="2000" baseline="30000" dirty="0">
                <a:solidFill>
                  <a:schemeClr val="bg1"/>
                </a:solidFill>
                <a:highlight>
                  <a:srgbClr val="00FF00"/>
                </a:highlight>
              </a:rPr>
              <a:t>th</a:t>
            </a:r>
            <a:r>
              <a:rPr lang="en-US" sz="2000" dirty="0">
                <a:solidFill>
                  <a:schemeClr val="bg1"/>
                </a:solidFill>
                <a:highlight>
                  <a:srgbClr val="00FF00"/>
                </a:highlight>
              </a:rPr>
              <a:t> )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u="sng" dirty="0">
                <a:solidFill>
                  <a:schemeClr val="bg1"/>
                </a:solidFill>
                <a:highlight>
                  <a:srgbClr val="FF0000"/>
                </a:highlight>
              </a:rPr>
              <a:t>my</a:t>
            </a:r>
            <a:r>
              <a:rPr lang="en-US" sz="2000" dirty="0">
                <a:solidFill>
                  <a:schemeClr val="bg1"/>
                </a:solidFill>
                <a:highlight>
                  <a:srgbClr val="FF0000"/>
                </a:highlight>
              </a:rPr>
              <a:t> sister, (4</a:t>
            </a:r>
            <a:r>
              <a:rPr lang="en-US" sz="2000" baseline="30000" dirty="0">
                <a:solidFill>
                  <a:schemeClr val="bg1"/>
                </a:solidFill>
                <a:highlight>
                  <a:srgbClr val="FF0000"/>
                </a:highlight>
              </a:rPr>
              <a:t>th</a:t>
            </a:r>
            <a:r>
              <a:rPr lang="en-US" sz="2000" dirty="0">
                <a:solidFill>
                  <a:schemeClr val="bg1"/>
                </a:solidFill>
                <a:highlight>
                  <a:srgbClr val="FF0000"/>
                </a:highlight>
              </a:rPr>
              <a:t>) </a:t>
            </a:r>
            <a:r>
              <a:rPr lang="en-US" sz="2000" dirty="0">
                <a:solidFill>
                  <a:schemeClr val="bg1"/>
                </a:solidFill>
                <a:highlight>
                  <a:srgbClr val="FF00FF"/>
                </a:highlight>
              </a:rPr>
              <a:t>[</a:t>
            </a:r>
            <a:r>
              <a:rPr lang="en-US" sz="2000" i="1" u="sng" dirty="0">
                <a:solidFill>
                  <a:schemeClr val="bg1"/>
                </a:solidFill>
                <a:highlight>
                  <a:srgbClr val="FF00FF"/>
                </a:highlight>
              </a:rPr>
              <a:t>my</a:t>
            </a:r>
            <a:r>
              <a:rPr lang="en-US" sz="2000" dirty="0">
                <a:solidFill>
                  <a:schemeClr val="bg1"/>
                </a:solidFill>
                <a:highlight>
                  <a:srgbClr val="FF00FF"/>
                </a:highlight>
              </a:rPr>
              <a:t>] spouse: (6</a:t>
            </a:r>
            <a:r>
              <a:rPr lang="en-US" sz="2000" baseline="30000" dirty="0">
                <a:solidFill>
                  <a:schemeClr val="bg1"/>
                </a:solidFill>
                <a:highlight>
                  <a:srgbClr val="FF00FF"/>
                </a:highlight>
              </a:rPr>
              <a:t>th</a:t>
            </a:r>
            <a:r>
              <a:rPr lang="en-US" sz="2000" dirty="0">
                <a:solidFill>
                  <a:schemeClr val="bg1"/>
                </a:solidFill>
                <a:highlight>
                  <a:srgbClr val="FF00FF"/>
                </a:highlight>
              </a:rPr>
              <a:t> )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I have </a:t>
            </a:r>
            <a:r>
              <a:rPr lang="en-US" sz="2000" u="sng" dirty="0">
                <a:solidFill>
                  <a:schemeClr val="bg1"/>
                </a:solidFill>
                <a:highlight>
                  <a:srgbClr val="C0C0C0"/>
                </a:highlight>
              </a:rPr>
              <a:t>gathered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u="sng" dirty="0">
                <a:solidFill>
                  <a:schemeClr val="bg1"/>
                </a:solidFill>
              </a:rPr>
              <a:t>my</a:t>
            </a:r>
            <a:r>
              <a:rPr lang="en-US" sz="2000" dirty="0">
                <a:solidFill>
                  <a:schemeClr val="bg1"/>
                </a:solidFill>
              </a:rPr>
              <a:t> myrrh with </a:t>
            </a:r>
            <a:r>
              <a:rPr lang="en-US" sz="2000" u="sng" dirty="0">
                <a:solidFill>
                  <a:schemeClr val="bg1"/>
                </a:solidFill>
              </a:rPr>
              <a:t>my</a:t>
            </a:r>
            <a:r>
              <a:rPr lang="en-US" sz="2000" dirty="0">
                <a:solidFill>
                  <a:schemeClr val="bg1"/>
                </a:solidFill>
              </a:rPr>
              <a:t> spice;  I have </a:t>
            </a: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</a:rPr>
              <a:t>eaten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u="sng" dirty="0">
                <a:solidFill>
                  <a:schemeClr val="bg1"/>
                </a:solidFill>
              </a:rPr>
              <a:t>my</a:t>
            </a:r>
            <a:r>
              <a:rPr lang="en-US" sz="2000" dirty="0">
                <a:solidFill>
                  <a:schemeClr val="bg1"/>
                </a:solidFill>
              </a:rPr>
              <a:t> honeycomb with </a:t>
            </a:r>
            <a:r>
              <a:rPr lang="en-US" sz="2000" u="sng" dirty="0">
                <a:solidFill>
                  <a:schemeClr val="bg1"/>
                </a:solidFill>
              </a:rPr>
              <a:t>my</a:t>
            </a:r>
            <a:r>
              <a:rPr lang="en-US" sz="2000" dirty="0">
                <a:solidFill>
                  <a:schemeClr val="bg1"/>
                </a:solidFill>
              </a:rPr>
              <a:t> honey;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I  have </a:t>
            </a: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</a:rPr>
              <a:t>drunk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u="sng" dirty="0">
                <a:solidFill>
                  <a:schemeClr val="bg1"/>
                </a:solidFill>
              </a:rPr>
              <a:t>my</a:t>
            </a:r>
            <a:r>
              <a:rPr lang="en-US" sz="2000" dirty="0">
                <a:solidFill>
                  <a:schemeClr val="bg1"/>
                </a:solidFill>
              </a:rPr>
              <a:t> wine with </a:t>
            </a:r>
            <a:r>
              <a:rPr lang="en-US" sz="2000" u="sng" dirty="0">
                <a:solidFill>
                  <a:schemeClr val="bg1"/>
                </a:solidFill>
              </a:rPr>
              <a:t>my</a:t>
            </a:r>
            <a:r>
              <a:rPr lang="en-US" sz="2000" dirty="0">
                <a:solidFill>
                  <a:schemeClr val="bg1"/>
                </a:solidFill>
              </a:rPr>
              <a:t> milk: eat,  O </a:t>
            </a:r>
            <a:r>
              <a:rPr lang="en-US" sz="2000" b="1" u="sng" dirty="0">
                <a:solidFill>
                  <a:schemeClr val="bg1"/>
                </a:solidFill>
              </a:rPr>
              <a:t>friends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</a:rPr>
              <a:t>drink</a:t>
            </a:r>
            <a:r>
              <a:rPr lang="en-US" sz="2000" dirty="0">
                <a:solidFill>
                  <a:schemeClr val="bg1"/>
                </a:solidFill>
              </a:rPr>
              <a:t>, yea, </a:t>
            </a:r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</a:rPr>
              <a:t>drink</a:t>
            </a:r>
            <a:r>
              <a:rPr lang="en-US" sz="2000" dirty="0">
                <a:solidFill>
                  <a:schemeClr val="bg1"/>
                </a:solidFill>
              </a:rPr>
              <a:t> abundantly, O beloved.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090E2-72BA-4668-8DFC-82A2F6D1AEF8}"/>
              </a:ext>
            </a:extLst>
          </p:cNvPr>
          <p:cNvSpPr txBox="1"/>
          <p:nvPr/>
        </p:nvSpPr>
        <p:spPr>
          <a:xfrm>
            <a:off x="614319" y="5442227"/>
            <a:ext cx="200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sz="2000" dirty="0"/>
              <a:t>King</a:t>
            </a:r>
            <a:r>
              <a:rPr lang="en-US" dirty="0"/>
              <a:t> Speaks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9FF94E-3F61-4EB5-9DE0-19FB659D1C4F}"/>
              </a:ext>
            </a:extLst>
          </p:cNvPr>
          <p:cNvSpPr txBox="1">
            <a:spLocks/>
          </p:cNvSpPr>
          <p:nvPr/>
        </p:nvSpPr>
        <p:spPr>
          <a:xfrm>
            <a:off x="367642" y="180973"/>
            <a:ext cx="3232028" cy="14287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400" dirty="0"/>
              <a:t>I must </a:t>
            </a:r>
            <a:r>
              <a:rPr lang="en-US" sz="1400" dirty="0" err="1"/>
              <a:t>Acknowldege</a:t>
            </a:r>
            <a:r>
              <a:rPr lang="en-US" sz="1400" dirty="0"/>
              <a:t> my  Need </a:t>
            </a:r>
          </a:p>
          <a:p>
            <a:pPr>
              <a:lnSpc>
                <a:spcPct val="170000"/>
              </a:lnSpc>
            </a:pPr>
            <a:r>
              <a:rPr lang="en-US" sz="1400" dirty="0"/>
              <a:t>of a Growing Relationship  </a:t>
            </a:r>
          </a:p>
          <a:p>
            <a:pPr>
              <a:lnSpc>
                <a:spcPct val="170000"/>
              </a:lnSpc>
            </a:pPr>
            <a:r>
              <a:rPr lang="en-US" sz="1400" dirty="0"/>
              <a:t>with the king</a:t>
            </a:r>
          </a:p>
        </p:txBody>
      </p:sp>
      <p:pic>
        <p:nvPicPr>
          <p:cNvPr id="1030" name="Picture 6" descr="Image result for Bride of Christ Scripture">
            <a:extLst>
              <a:ext uri="{FF2B5EF4-FFF2-40B4-BE49-F238E27FC236}">
                <a16:creationId xmlns:a16="http://schemas.microsoft.com/office/drawing/2014/main" id="{B04DC88A-DF3D-42F8-844C-F7988FAF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0" y="1763850"/>
            <a:ext cx="305752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62CF539-1AC0-4426-BCCD-29D6B6271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72" y="80210"/>
            <a:ext cx="8149359" cy="562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0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9456</TotalTime>
  <Words>350</Words>
  <Application>Microsoft Office PowerPoint</Application>
  <PresentationFormat>Widescreen</PresentationFormat>
  <Paragraphs>74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163</cp:revision>
  <cp:lastPrinted>2021-07-07T20:05:01Z</cp:lastPrinted>
  <dcterms:created xsi:type="dcterms:W3CDTF">2020-12-07T02:43:11Z</dcterms:created>
  <dcterms:modified xsi:type="dcterms:W3CDTF">2021-07-07T20:45:38Z</dcterms:modified>
</cp:coreProperties>
</file>