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296" r:id="rId5"/>
    <p:sldId id="303" r:id="rId6"/>
    <p:sldId id="304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05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600200" y="292554"/>
            <a:ext cx="93154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July 21,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5:2-6:3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7.  Love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    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    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Wedding (Cleave) 			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 </a:t>
            </a:r>
            <a:r>
              <a:rPr lang="en-US" sz="2400" dirty="0"/>
              <a:t>A.  The Procession   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B.   The Ceremony   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Part 3)  The Family (Weave)    		5:2-8:14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             A.  Love Lost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2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5:2-6:3</a:t>
            </a:r>
            <a:endParaRPr lang="en-US" sz="22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B.  Love Restored     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C.  Love Labors        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D.  Love Empowers   8:5-14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682796" y="6463605"/>
            <a:ext cx="459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1627-1691 – Puritan Presbyterian Minister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EF0FF0E4-35FA-4B0D-AB34-66073184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7777" r="17778" b="27650"/>
          <a:stretch/>
        </p:blipFill>
        <p:spPr bwMode="auto">
          <a:xfrm>
            <a:off x="8326541" y="1929181"/>
            <a:ext cx="3305173" cy="44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dirty="0"/>
              <a:t>Jew</a:t>
            </a:r>
          </a:p>
          <a:p>
            <a:pPr algn="ctr"/>
            <a:r>
              <a:rPr lang="en-US" u="sng" dirty="0"/>
              <a:t>One nation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dirty="0"/>
              <a:t>Christian</a:t>
            </a:r>
          </a:p>
          <a:p>
            <a:pPr algn="ctr"/>
            <a:r>
              <a:rPr lang="en-US" u="sng" dirty="0"/>
              <a:t>All nations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68B7D-B76C-4D03-BD82-D12829F0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60" y="0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313028" y="95250"/>
            <a:ext cx="5028993" cy="1438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8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700" dirty="0"/>
          </a:p>
          <a:p>
            <a:pPr>
              <a:lnSpc>
                <a:spcPct val="170000"/>
              </a:lnSpc>
            </a:pPr>
            <a:r>
              <a:rPr lang="en-US" sz="1800" dirty="0"/>
              <a:t>The Family Weave - Love lost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7587F6-A3F3-4DB7-93BB-32E6D6A4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99" y="1751920"/>
            <a:ext cx="3919351" cy="50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B4F83CD-5F36-4DAB-B4E1-EF6A968BA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88" y="0"/>
            <a:ext cx="591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095775-7B7B-4012-9715-1DAFEB4F8076}"/>
              </a:ext>
            </a:extLst>
          </p:cNvPr>
          <p:cNvSpPr txBox="1">
            <a:spLocks/>
          </p:cNvSpPr>
          <p:nvPr/>
        </p:nvSpPr>
        <p:spPr>
          <a:xfrm>
            <a:off x="-1426" y="0"/>
            <a:ext cx="3632949" cy="181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6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500" dirty="0"/>
          </a:p>
          <a:p>
            <a:pPr>
              <a:lnSpc>
                <a:spcPct val="170000"/>
              </a:lnSpc>
            </a:pPr>
            <a:r>
              <a:rPr lang="en-US" sz="1600" dirty="0"/>
              <a:t>The family weave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Love lost</a:t>
            </a:r>
          </a:p>
        </p:txBody>
      </p:sp>
      <p:pic>
        <p:nvPicPr>
          <p:cNvPr id="1026" name="Picture 2" descr="Image result for Song of Songs 5">
            <a:extLst>
              <a:ext uri="{FF2B5EF4-FFF2-40B4-BE49-F238E27FC236}">
                <a16:creationId xmlns:a16="http://schemas.microsoft.com/office/drawing/2014/main" id="{4D74AFB1-90DD-4DC8-89DB-E4FF44BC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7" y="4333875"/>
            <a:ext cx="3272933" cy="23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ng of solomon 5:16 kjv">
            <a:extLst>
              <a:ext uri="{FF2B5EF4-FFF2-40B4-BE49-F238E27FC236}">
                <a16:creationId xmlns:a16="http://schemas.microsoft.com/office/drawing/2014/main" id="{80D24B2B-576A-40CD-B9E5-E215E26DE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6013" b="42481"/>
          <a:stretch/>
        </p:blipFill>
        <p:spPr bwMode="auto">
          <a:xfrm>
            <a:off x="200025" y="2219325"/>
            <a:ext cx="324223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D695F08-BFED-4287-9817-DB50841C4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43" y="240367"/>
            <a:ext cx="8172450" cy="63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095775-7B7B-4012-9715-1DAFEB4F8076}"/>
              </a:ext>
            </a:extLst>
          </p:cNvPr>
          <p:cNvSpPr txBox="1">
            <a:spLocks/>
          </p:cNvSpPr>
          <p:nvPr/>
        </p:nvSpPr>
        <p:spPr>
          <a:xfrm>
            <a:off x="2973804" y="295276"/>
            <a:ext cx="8522871" cy="1251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/>
              <a:t>My Growing Relationship with  the king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family weave - Love lost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2843C44-9056-4E9D-8CC3-31FC049A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5" y="133352"/>
            <a:ext cx="1846562" cy="24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D7A08C-7D19-4321-A163-01FBC1D65838}"/>
              </a:ext>
            </a:extLst>
          </p:cNvPr>
          <p:cNvSpPr txBox="1"/>
          <p:nvPr/>
        </p:nvSpPr>
        <p:spPr>
          <a:xfrm>
            <a:off x="164305" y="4857273"/>
            <a:ext cx="1846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Next passage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Love Restored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6:4-7:9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7B43466-93E9-46E8-9A33-50849C0F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10" y="2006455"/>
            <a:ext cx="9553104" cy="44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10896</TotalTime>
  <Words>295</Words>
  <Application>Microsoft Office PowerPoint</Application>
  <PresentationFormat>Widescreen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182</cp:revision>
  <cp:lastPrinted>2021-07-21T21:42:44Z</cp:lastPrinted>
  <dcterms:created xsi:type="dcterms:W3CDTF">2020-12-07T02:43:11Z</dcterms:created>
  <dcterms:modified xsi:type="dcterms:W3CDTF">2021-07-21T21:42:49Z</dcterms:modified>
</cp:coreProperties>
</file>