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8"/>
  </p:notesMasterIdLst>
  <p:sldIdLst>
    <p:sldId id="295" r:id="rId2"/>
    <p:sldId id="299" r:id="rId3"/>
    <p:sldId id="301" r:id="rId4"/>
    <p:sldId id="303" r:id="rId5"/>
    <p:sldId id="305" r:id="rId6"/>
    <p:sldId id="304" r:id="rId7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 Heath" initials="BH" lastIdx="1" clrIdx="0">
    <p:extLst>
      <p:ext uri="{19B8F6BF-5375-455C-9EA6-DF929625EA0E}">
        <p15:presenceInfo xmlns:p15="http://schemas.microsoft.com/office/powerpoint/2012/main" userId="e5502471a9019b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0" autoAdjust="0"/>
    <p:restoredTop sz="94660"/>
  </p:normalViewPr>
  <p:slideViewPr>
    <p:cSldViewPr snapToGrid="0">
      <p:cViewPr varScale="1">
        <p:scale>
          <a:sx n="40" d="100"/>
          <a:sy n="40" d="100"/>
        </p:scale>
        <p:origin x="56" y="4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0C54-6503-451B-8363-9D212DB2E9CC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46FCD-EA78-467A-8AB2-F9222CD6D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8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88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185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381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056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8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2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7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6174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59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70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34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89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3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0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9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3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8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0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3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7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EFA8A-C583-4EB7-B547-771964240C9E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21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152C1FB-04D0-41E2-9A58-EA5B94AB674C}"/>
              </a:ext>
            </a:extLst>
          </p:cNvPr>
          <p:cNvSpPr txBox="1"/>
          <p:nvPr/>
        </p:nvSpPr>
        <p:spPr>
          <a:xfrm>
            <a:off x="1600200" y="292554"/>
            <a:ext cx="931544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Fellowship Church –  Wednesday Night Service –  August 4,  2021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Song of Songs  6:4-7:9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Title:  My Growing Relationship with the King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white"/>
              </a:solidFill>
              <a:latin typeface="Rockwell" panose="02060603020205020403"/>
            </a:endParaRPr>
          </a:p>
          <a:p>
            <a:pPr>
              <a:defRPr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Lesson 7.  Love Secured</a:t>
            </a:r>
            <a:endParaRPr lang="en-US" sz="2400" baseline="3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CC2BD0E-1F12-4DC8-BF9C-54DE03186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46428"/>
            <a:ext cx="5514975" cy="301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ee the source image">
            <a:extLst>
              <a:ext uri="{FF2B5EF4-FFF2-40B4-BE49-F238E27FC236}">
                <a16:creationId xmlns:a16="http://schemas.microsoft.com/office/drawing/2014/main" id="{F117777D-0191-497C-9CD1-8798A66C2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3241187"/>
            <a:ext cx="5338763" cy="300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33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607B88-0D73-41E6-BF4A-FDACF21B3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7506258" cy="603438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Our Growing Relationship with the King </a:t>
            </a: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2400" dirty="0"/>
              <a:t>DOCTRINE</a:t>
            </a:r>
          </a:p>
          <a:p>
            <a:pPr marL="0" indent="0" algn="ctr">
              <a:lnSpc>
                <a:spcPct val="110000"/>
              </a:lnSpc>
              <a:buNone/>
              <a:defRPr/>
            </a:pPr>
            <a:endParaRPr lang="en-US" sz="2400" dirty="0"/>
          </a:p>
          <a:p>
            <a:pPr marL="0" indent="0">
              <a:buNone/>
              <a:defRPr/>
            </a:pPr>
            <a:r>
              <a:rPr lang="en-US" sz="2400" dirty="0"/>
              <a:t>  Part 1)  The </a:t>
            </a:r>
            <a:r>
              <a:rPr lang="en-US" sz="2400" dirty="0" err="1"/>
              <a:t>Bethrodal</a:t>
            </a:r>
            <a:r>
              <a:rPr lang="en-US" sz="2400" dirty="0"/>
              <a:t> (Leave) 	      1:2-3:5   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	  A.  Love Begins 	      1:2-11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	  B.  Love Accepts       1:12-3:5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  Part 2)  The Wedding (Cleave) 			3:6-5:1  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/>
              <a:t>              </a:t>
            </a:r>
            <a:r>
              <a:rPr lang="en-US" sz="2400" dirty="0"/>
              <a:t>A.  The Procession     3:6-11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	 B.   The Ceremony     4:1-5:1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/>
              <a:t>  Part 3)  The Family (Weave)    		5:2-8:14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             A.  Love Lost</a:t>
            </a: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</a:t>
            </a:r>
            <a:r>
              <a:rPr lang="en-US" sz="22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    5:2-6:3</a:t>
            </a:r>
            <a:endParaRPr lang="en-US" sz="22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          </a:t>
            </a:r>
            <a:r>
              <a:rPr lang="en-US" sz="2400" b="1" dirty="0"/>
              <a:t>   B.  Love Secured       6:4-7:9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             C.  Love Labors           7:10-8:4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             D.  Love Empowers     8:5-14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F2472F-4A6B-47C3-B61E-729834362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9209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AAEB35C-39AE-4A9A-A99A-87AAE77071CD}"/>
              </a:ext>
            </a:extLst>
          </p:cNvPr>
          <p:cNvSpPr txBox="1"/>
          <p:nvPr/>
        </p:nvSpPr>
        <p:spPr>
          <a:xfrm>
            <a:off x="203273" y="6034385"/>
            <a:ext cx="7099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Genesis 2:24 </a:t>
            </a:r>
            <a:r>
              <a:rPr lang="en-US" dirty="0"/>
              <a:t>Therefore shall a man </a:t>
            </a:r>
            <a:r>
              <a:rPr lang="en-US" b="1" u="sng" dirty="0"/>
              <a:t>leave</a:t>
            </a:r>
            <a:r>
              <a:rPr lang="en-US" dirty="0"/>
              <a:t> his father and his mother, and shall </a:t>
            </a:r>
            <a:r>
              <a:rPr lang="en-US" b="1" u="sng" dirty="0"/>
              <a:t>cleave</a:t>
            </a:r>
            <a:r>
              <a:rPr lang="en-US" dirty="0"/>
              <a:t> unto his wife: and they shall be one flesh.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A7C8D2-D6A5-4FEF-88AA-988B5A2A4CAA}"/>
              </a:ext>
            </a:extLst>
          </p:cNvPr>
          <p:cNvSpPr txBox="1"/>
          <p:nvPr/>
        </p:nvSpPr>
        <p:spPr>
          <a:xfrm>
            <a:off x="7983976" y="141906"/>
            <a:ext cx="399030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Bill Heath</a:t>
            </a:r>
            <a:r>
              <a:rPr lang="en-US" dirty="0"/>
              <a:t>			</a:t>
            </a:r>
            <a:r>
              <a:rPr lang="en-US" u="sng" dirty="0"/>
              <a:t>Tim </a:t>
            </a:r>
            <a:r>
              <a:rPr lang="en-US" u="sng" dirty="0" err="1"/>
              <a:t>Hennings</a:t>
            </a:r>
            <a:endParaRPr lang="en-US" u="sng" dirty="0"/>
          </a:p>
          <a:p>
            <a:r>
              <a:rPr lang="en-US" dirty="0"/>
              <a:t>A Time				The Bible</a:t>
            </a:r>
          </a:p>
          <a:p>
            <a:r>
              <a:rPr lang="en-US" dirty="0"/>
              <a:t>A People			Grace</a:t>
            </a:r>
          </a:p>
          <a:p>
            <a:r>
              <a:rPr lang="en-US" dirty="0"/>
              <a:t>A Place				Mercy</a:t>
            </a:r>
          </a:p>
          <a:p>
            <a:r>
              <a:rPr lang="en-US" dirty="0"/>
              <a:t>A Language			Time</a:t>
            </a:r>
          </a:p>
          <a:p>
            <a:endParaRPr lang="en-US" sz="600" dirty="0"/>
          </a:p>
          <a:p>
            <a:r>
              <a:rPr lang="en-US" dirty="0"/>
              <a:t>                  “In His Time”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C4F669-31B1-4D25-A1B8-E98E0CFDAD56}"/>
              </a:ext>
            </a:extLst>
          </p:cNvPr>
          <p:cNvSpPr txBox="1"/>
          <p:nvPr/>
        </p:nvSpPr>
        <p:spPr>
          <a:xfrm>
            <a:off x="7795363" y="5906505"/>
            <a:ext cx="4272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Watchman Nee, </a:t>
            </a:r>
            <a:r>
              <a:rPr lang="en-US" b="0" i="0" dirty="0">
                <a:effectLst/>
                <a:latin typeface="Roboto" panose="02000000000000000000" pitchFamily="2" charset="0"/>
              </a:rPr>
              <a:t>1903-1972</a:t>
            </a:r>
          </a:p>
          <a:p>
            <a:pPr algn="ctr"/>
            <a:r>
              <a:rPr lang="en-US" dirty="0">
                <a:latin typeface="Roboto" panose="02000000000000000000" pitchFamily="2" charset="0"/>
              </a:rPr>
              <a:t>The King &amp; the individual believer</a:t>
            </a:r>
          </a:p>
          <a:p>
            <a:pPr algn="ctr"/>
            <a:r>
              <a:rPr lang="en-US" dirty="0">
                <a:latin typeface="Roboto" panose="02000000000000000000" pitchFamily="2" charset="0"/>
              </a:rPr>
              <a:t>Martyr in Chinese prison</a:t>
            </a:r>
            <a:endParaRPr lang="en-US" dirty="0"/>
          </a:p>
        </p:txBody>
      </p:sp>
      <p:pic>
        <p:nvPicPr>
          <p:cNvPr id="1026" name="Picture 2" descr="Mass Market Paperback The Song of Songs Book">
            <a:extLst>
              <a:ext uri="{FF2B5EF4-FFF2-40B4-BE49-F238E27FC236}">
                <a16:creationId xmlns:a16="http://schemas.microsoft.com/office/drawing/2014/main" id="{F779E571-5121-4A3A-BB11-C1EE93B74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970" y="2153817"/>
            <a:ext cx="2284309" cy="371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926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C429F3-55C8-43BD-9E42-153E022C25E3}"/>
              </a:ext>
            </a:extLst>
          </p:cNvPr>
          <p:cNvSpPr txBox="1"/>
          <p:nvPr/>
        </p:nvSpPr>
        <p:spPr>
          <a:xfrm>
            <a:off x="0" y="950089"/>
            <a:ext cx="140017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Old Testament</a:t>
            </a:r>
          </a:p>
          <a:p>
            <a:pPr algn="ctr"/>
            <a:r>
              <a:rPr lang="en-US" dirty="0"/>
              <a:t>Jew</a:t>
            </a:r>
          </a:p>
          <a:p>
            <a:pPr algn="ctr"/>
            <a:r>
              <a:rPr lang="en-US" u="sng" dirty="0"/>
              <a:t>One nation</a:t>
            </a:r>
            <a:r>
              <a:rPr lang="en-US" dirty="0"/>
              <a:t> 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Read the Song of Songs annually  on the 7</a:t>
            </a:r>
            <a:r>
              <a:rPr lang="en-US" baseline="30000" dirty="0"/>
              <a:t>th</a:t>
            </a:r>
            <a:r>
              <a:rPr lang="en-US" dirty="0"/>
              <a:t> day of the </a:t>
            </a:r>
          </a:p>
          <a:p>
            <a:pPr algn="ctr"/>
            <a:r>
              <a:rPr lang="en-US" dirty="0"/>
              <a:t>Passover Feast</a:t>
            </a:r>
          </a:p>
          <a:p>
            <a:pPr algn="ctr"/>
            <a:endParaRPr lang="en-US" dirty="0"/>
          </a:p>
          <a:p>
            <a:pPr algn="ctr"/>
            <a:r>
              <a:rPr lang="en-US" u="sng" dirty="0"/>
              <a:t>4 stages</a:t>
            </a:r>
          </a:p>
          <a:p>
            <a:pPr algn="ctr"/>
            <a:r>
              <a:rPr lang="en-US" sz="1600" dirty="0" err="1"/>
              <a:t>Bethrodal</a:t>
            </a:r>
            <a:endParaRPr lang="en-US" sz="1600" dirty="0"/>
          </a:p>
          <a:p>
            <a:pPr algn="ctr"/>
            <a:r>
              <a:rPr lang="en-US" sz="1600" dirty="0"/>
              <a:t>Acceptance</a:t>
            </a:r>
          </a:p>
          <a:p>
            <a:pPr algn="ctr"/>
            <a:r>
              <a:rPr lang="en-US" sz="1600" dirty="0"/>
              <a:t>Preparation</a:t>
            </a:r>
          </a:p>
          <a:p>
            <a:pPr algn="ctr"/>
            <a:r>
              <a:rPr lang="en-US" sz="1600" dirty="0"/>
              <a:t>Wedding</a:t>
            </a:r>
          </a:p>
          <a:p>
            <a:pPr algn="ctr"/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6C545E-B429-4BAA-BB21-9E54908F4DD3}"/>
              </a:ext>
            </a:extLst>
          </p:cNvPr>
          <p:cNvSpPr txBox="1"/>
          <p:nvPr/>
        </p:nvSpPr>
        <p:spPr>
          <a:xfrm>
            <a:off x="10553700" y="950089"/>
            <a:ext cx="14573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New Testament</a:t>
            </a:r>
          </a:p>
          <a:p>
            <a:pPr algn="ctr"/>
            <a:r>
              <a:rPr lang="en-US" dirty="0"/>
              <a:t>Christian</a:t>
            </a:r>
          </a:p>
          <a:p>
            <a:pPr algn="ctr"/>
            <a:r>
              <a:rPr lang="en-US" u="sng" dirty="0"/>
              <a:t>All nations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Compares the husband/</a:t>
            </a:r>
          </a:p>
          <a:p>
            <a:pPr algn="ctr"/>
            <a:r>
              <a:rPr lang="en-US" dirty="0"/>
              <a:t>wife </a:t>
            </a:r>
            <a:r>
              <a:rPr lang="en-US" dirty="0" err="1"/>
              <a:t>relationshipto</a:t>
            </a:r>
            <a:r>
              <a:rPr lang="en-US" dirty="0"/>
              <a:t> the Christ/</a:t>
            </a:r>
          </a:p>
          <a:p>
            <a:pPr algn="ctr"/>
            <a:r>
              <a:rPr lang="en-US" dirty="0"/>
              <a:t>Church  relationship </a:t>
            </a:r>
          </a:p>
          <a:p>
            <a:pPr algn="ctr"/>
            <a:r>
              <a:rPr lang="en-US" dirty="0"/>
              <a:t>in Ephesians</a:t>
            </a:r>
          </a:p>
          <a:p>
            <a:pPr algn="ctr"/>
            <a:r>
              <a:rPr lang="en-US" dirty="0"/>
              <a:t>5:22-33</a:t>
            </a:r>
          </a:p>
          <a:p>
            <a:pPr algn="ctr"/>
            <a:r>
              <a:rPr lang="en-US" dirty="0"/>
              <a:t>and</a:t>
            </a:r>
          </a:p>
          <a:p>
            <a:pPr algn="ctr"/>
            <a:r>
              <a:rPr lang="en-US" dirty="0"/>
              <a:t>1 Corinth.</a:t>
            </a:r>
          </a:p>
          <a:p>
            <a:pPr algn="ctr"/>
            <a:r>
              <a:rPr lang="en-US" dirty="0"/>
              <a:t>12:12-14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0548DC-8BA0-4618-8CA3-4C41B0D62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67" y="0"/>
            <a:ext cx="90025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46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9095775-7B7B-4012-9715-1DAFEB4F8076}"/>
              </a:ext>
            </a:extLst>
          </p:cNvPr>
          <p:cNvSpPr txBox="1">
            <a:spLocks/>
          </p:cNvSpPr>
          <p:nvPr/>
        </p:nvSpPr>
        <p:spPr>
          <a:xfrm>
            <a:off x="312363" y="51196"/>
            <a:ext cx="3632949" cy="18192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1600" dirty="0"/>
              <a:t>My Growing Relationship </a:t>
            </a:r>
          </a:p>
          <a:p>
            <a:pPr>
              <a:lnSpc>
                <a:spcPct val="170000"/>
              </a:lnSpc>
            </a:pPr>
            <a:r>
              <a:rPr lang="en-US" sz="1600" dirty="0"/>
              <a:t>with  the king</a:t>
            </a:r>
          </a:p>
          <a:p>
            <a:pPr>
              <a:lnSpc>
                <a:spcPct val="170000"/>
              </a:lnSpc>
            </a:pPr>
            <a:endParaRPr lang="en-US" sz="500" dirty="0"/>
          </a:p>
          <a:p>
            <a:pPr>
              <a:lnSpc>
                <a:spcPct val="170000"/>
              </a:lnSpc>
            </a:pPr>
            <a:r>
              <a:rPr lang="en-US" sz="1600" dirty="0"/>
              <a:t>The family weave</a:t>
            </a:r>
          </a:p>
          <a:p>
            <a:pPr>
              <a:lnSpc>
                <a:spcPct val="170000"/>
              </a:lnSpc>
            </a:pPr>
            <a:r>
              <a:rPr lang="en-US" sz="1600" dirty="0"/>
              <a:t>Love  Secured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DC524906-6916-4892-B1AF-7D4167B86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4029075"/>
            <a:ext cx="2580084" cy="258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F88F9B-5998-4F95-BA10-A0FB03ACB8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1" t="6195" r="3988" b="49397"/>
          <a:stretch/>
        </p:blipFill>
        <p:spPr bwMode="auto">
          <a:xfrm>
            <a:off x="48438" y="2134790"/>
            <a:ext cx="4132224" cy="15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ext, application&#10;&#10;Description automatically generated">
            <a:extLst>
              <a:ext uri="{FF2B5EF4-FFF2-40B4-BE49-F238E27FC236}">
                <a16:creationId xmlns:a16="http://schemas.microsoft.com/office/drawing/2014/main" id="{8275F316-7B93-44F5-9DA9-2AE3542DB1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433" y="232258"/>
            <a:ext cx="6896514" cy="639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01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9095775-7B7B-4012-9715-1DAFEB4F8076}"/>
              </a:ext>
            </a:extLst>
          </p:cNvPr>
          <p:cNvSpPr txBox="1">
            <a:spLocks/>
          </p:cNvSpPr>
          <p:nvPr/>
        </p:nvSpPr>
        <p:spPr>
          <a:xfrm>
            <a:off x="1106196" y="167078"/>
            <a:ext cx="5538244" cy="14671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1600" dirty="0"/>
              <a:t>My Growing Relationship with  the king</a:t>
            </a:r>
          </a:p>
          <a:p>
            <a:pPr>
              <a:lnSpc>
                <a:spcPct val="170000"/>
              </a:lnSpc>
            </a:pPr>
            <a:endParaRPr lang="en-US" sz="500" dirty="0"/>
          </a:p>
          <a:p>
            <a:pPr>
              <a:lnSpc>
                <a:spcPct val="170000"/>
              </a:lnSpc>
            </a:pPr>
            <a:r>
              <a:rPr lang="en-US" sz="1600" dirty="0"/>
              <a:t>The family weave</a:t>
            </a:r>
          </a:p>
          <a:p>
            <a:pPr>
              <a:lnSpc>
                <a:spcPct val="170000"/>
              </a:lnSpc>
            </a:pPr>
            <a:r>
              <a:rPr lang="en-US" sz="1600" dirty="0"/>
              <a:t>Love  secured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A6793B64-4A18-4F79-911F-C7C93247D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673" y="21354"/>
            <a:ext cx="2634582" cy="17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2ABC987-494F-4C6C-BC88-EE0039B235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71" y="1779912"/>
            <a:ext cx="10674257" cy="505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00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5D7A08C-7D19-4321-A163-01FBC1D65838}"/>
              </a:ext>
            </a:extLst>
          </p:cNvPr>
          <p:cNvSpPr txBox="1"/>
          <p:nvPr/>
        </p:nvSpPr>
        <p:spPr>
          <a:xfrm>
            <a:off x="839975" y="4809647"/>
            <a:ext cx="176561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Next passage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Love  Labors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7:10-8:4</a:t>
            </a: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A9FECA40-A53F-4F77-BCFD-D265C9D134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581EC407-E58C-49B7-88A9-A2C1CCDE53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C5BBCCD4-BDB8-4D40-8BFC-BBA69ED541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>
            <a:extLst>
              <a:ext uri="{FF2B5EF4-FFF2-40B4-BE49-F238E27FC236}">
                <a16:creationId xmlns:a16="http://schemas.microsoft.com/office/drawing/2014/main" id="{5B0BEF6C-D18B-41E6-8958-BED73550EA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98464A-346C-456F-9D4D-32E4AAF21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25" y="2399079"/>
            <a:ext cx="3076386" cy="205984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E7C6BE1-8D4C-404B-8781-C21DF2D4C0FA}"/>
              </a:ext>
            </a:extLst>
          </p:cNvPr>
          <p:cNvSpPr txBox="1">
            <a:spLocks/>
          </p:cNvSpPr>
          <p:nvPr/>
        </p:nvSpPr>
        <p:spPr>
          <a:xfrm>
            <a:off x="18717" y="229077"/>
            <a:ext cx="3632949" cy="18192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1600" dirty="0"/>
              <a:t>My Growing Relationship </a:t>
            </a:r>
          </a:p>
          <a:p>
            <a:pPr>
              <a:lnSpc>
                <a:spcPct val="170000"/>
              </a:lnSpc>
            </a:pPr>
            <a:r>
              <a:rPr lang="en-US" sz="1600" dirty="0"/>
              <a:t>with  the king</a:t>
            </a:r>
          </a:p>
          <a:p>
            <a:pPr>
              <a:lnSpc>
                <a:spcPct val="170000"/>
              </a:lnSpc>
            </a:pPr>
            <a:endParaRPr lang="en-US" sz="500" dirty="0"/>
          </a:p>
          <a:p>
            <a:pPr>
              <a:lnSpc>
                <a:spcPct val="170000"/>
              </a:lnSpc>
            </a:pPr>
            <a:r>
              <a:rPr lang="en-US" sz="1600" dirty="0"/>
              <a:t>The family weave</a:t>
            </a:r>
          </a:p>
          <a:p>
            <a:pPr>
              <a:lnSpc>
                <a:spcPct val="170000"/>
              </a:lnSpc>
            </a:pPr>
            <a:r>
              <a:rPr lang="en-US" sz="1600" dirty="0"/>
              <a:t>Love  secured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97169F1-7892-4789-BB5A-2824BFEB13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809" y="0"/>
            <a:ext cx="7624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192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11438</TotalTime>
  <Words>302</Words>
  <Application>Microsoft Office PowerPoint</Application>
  <PresentationFormat>Widescreen</PresentationFormat>
  <Paragraphs>81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Bookman Old Style</vt:lpstr>
      <vt:lpstr>Calibri</vt:lpstr>
      <vt:lpstr>Roboto</vt:lpstr>
      <vt:lpstr>Rockwell</vt:lpstr>
      <vt:lpstr>Verdana</vt:lpstr>
      <vt:lpstr>Wingdings 3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 Heath</cp:lastModifiedBy>
  <cp:revision>206</cp:revision>
  <cp:lastPrinted>2021-08-03T22:35:55Z</cp:lastPrinted>
  <dcterms:created xsi:type="dcterms:W3CDTF">2020-12-07T02:43:11Z</dcterms:created>
  <dcterms:modified xsi:type="dcterms:W3CDTF">2021-08-03T22:38:59Z</dcterms:modified>
</cp:coreProperties>
</file>