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8"/>
  </p:notesMasterIdLst>
  <p:sldIdLst>
    <p:sldId id="295" r:id="rId2"/>
    <p:sldId id="299" r:id="rId3"/>
    <p:sldId id="301" r:id="rId4"/>
    <p:sldId id="303" r:id="rId5"/>
    <p:sldId id="305" r:id="rId6"/>
    <p:sldId id="306" r:id="rId7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18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38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3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783771" y="292554"/>
            <a:ext cx="106135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Fellowship Church –  Wednesday Night Service –  September 1,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Song of Songs  8:5-14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Title:  My Growing Relationship with the King (The Best Bridegroom)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>
              <a:defRPr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Lesson 10.  Love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Empowers</a:t>
            </a:r>
            <a:endParaRPr lang="en-US" sz="2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C2BD0E-1F12-4DC8-BF9C-54DE031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46428"/>
            <a:ext cx="5514975" cy="301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F117777D-0191-497C-9CD1-8798A66C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3241187"/>
            <a:ext cx="5338763" cy="30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607B88-0D73-41E6-BF4A-FDACF21B3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506258" cy="60343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Our Growing Relationship with the King 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400" dirty="0"/>
              <a:t>DOCTRINE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  Part 1)  The </a:t>
            </a:r>
            <a:r>
              <a:rPr lang="en-US" sz="2400" dirty="0" err="1"/>
              <a:t>Bethrodal</a:t>
            </a:r>
            <a:r>
              <a:rPr lang="en-US" sz="2400" dirty="0"/>
              <a:t> (Leave) 	          1:2-3:5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  A.  Love Begins 	         1:2-11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  B.  Love Accepts          1:12-3:5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Part 2)  The Wedding (Cleave) 			    3:6-5:1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              </a:t>
            </a:r>
            <a:r>
              <a:rPr lang="en-US" sz="2400" dirty="0"/>
              <a:t>A.  The Procession        3:6-11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 B.   The Ceremony        4:1-5:1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  Part 3)  The Family (Weave)    		   5:2-8:14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        A.  Love Lost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  <a:r>
              <a:rPr lang="en-US" sz="2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5:2-6:3</a:t>
            </a:r>
            <a:endParaRPr lang="en-US" sz="22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        B.  Love Secured            6:4-7:9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             </a:t>
            </a:r>
            <a:r>
              <a:rPr lang="en-US" sz="2400" dirty="0"/>
              <a:t>C.  Love Labors              7:10-8:4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             D.  Love Empowers     8:5-14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F2472F-4A6B-47C3-B61E-729834362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AEB35C-39AE-4A9A-A99A-87AAE77071CD}"/>
              </a:ext>
            </a:extLst>
          </p:cNvPr>
          <p:cNvSpPr txBox="1"/>
          <p:nvPr/>
        </p:nvSpPr>
        <p:spPr>
          <a:xfrm>
            <a:off x="203273" y="6034385"/>
            <a:ext cx="7099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Genesis 2:24 </a:t>
            </a:r>
            <a:r>
              <a:rPr lang="en-US" dirty="0"/>
              <a:t>Therefore shall a man </a:t>
            </a:r>
            <a:r>
              <a:rPr lang="en-US" b="1" u="sng" dirty="0"/>
              <a:t>leave</a:t>
            </a:r>
            <a:r>
              <a:rPr lang="en-US" dirty="0"/>
              <a:t> his father and his mother, and shall </a:t>
            </a:r>
            <a:r>
              <a:rPr lang="en-US" b="1" u="sng" dirty="0"/>
              <a:t>cleave</a:t>
            </a:r>
            <a:r>
              <a:rPr lang="en-US" dirty="0"/>
              <a:t> unto his wife: and they shall be one flesh.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7C8D2-D6A5-4FEF-88AA-988B5A2A4CAA}"/>
              </a:ext>
            </a:extLst>
          </p:cNvPr>
          <p:cNvSpPr txBox="1"/>
          <p:nvPr/>
        </p:nvSpPr>
        <p:spPr>
          <a:xfrm>
            <a:off x="7983976" y="141906"/>
            <a:ext cx="39903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Bill Heath</a:t>
            </a:r>
            <a:r>
              <a:rPr lang="en-US" dirty="0"/>
              <a:t>			</a:t>
            </a:r>
            <a:r>
              <a:rPr lang="en-US" u="sng" dirty="0"/>
              <a:t>Tim </a:t>
            </a:r>
            <a:r>
              <a:rPr lang="en-US" u="sng" dirty="0" err="1"/>
              <a:t>Hennings</a:t>
            </a:r>
            <a:endParaRPr lang="en-US" u="sng" dirty="0"/>
          </a:p>
          <a:p>
            <a:r>
              <a:rPr lang="en-US" dirty="0"/>
              <a:t>A Time				The Bible</a:t>
            </a:r>
          </a:p>
          <a:p>
            <a:r>
              <a:rPr lang="en-US" dirty="0"/>
              <a:t>A People			Grace</a:t>
            </a:r>
          </a:p>
          <a:p>
            <a:r>
              <a:rPr lang="en-US" dirty="0"/>
              <a:t>A Place				Mercy</a:t>
            </a:r>
          </a:p>
          <a:p>
            <a:r>
              <a:rPr lang="en-US" dirty="0"/>
              <a:t>A Language			Time</a:t>
            </a:r>
          </a:p>
          <a:p>
            <a:endParaRPr lang="en-US" sz="600" dirty="0"/>
          </a:p>
          <a:p>
            <a:r>
              <a:rPr lang="en-US" dirty="0"/>
              <a:t>                  “In His Time”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4F669-31B1-4D25-A1B8-E98E0CFDAD56}"/>
              </a:ext>
            </a:extLst>
          </p:cNvPr>
          <p:cNvSpPr txBox="1"/>
          <p:nvPr/>
        </p:nvSpPr>
        <p:spPr>
          <a:xfrm>
            <a:off x="7814147" y="5797891"/>
            <a:ext cx="4272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Marvin and Dona Harris, </a:t>
            </a:r>
            <a:r>
              <a:rPr lang="en-US" b="0" i="0" dirty="0">
                <a:effectLst/>
                <a:latin typeface="Roboto" panose="02000000000000000000" pitchFamily="2" charset="0"/>
              </a:rPr>
              <a:t>1946-</a:t>
            </a:r>
          </a:p>
          <a:p>
            <a:pPr algn="ctr"/>
            <a:r>
              <a:rPr lang="en-US" dirty="0">
                <a:latin typeface="Roboto" panose="02000000000000000000" pitchFamily="2" charset="0"/>
              </a:rPr>
              <a:t>“The 1 Kings 11 Challenge”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pPr algn="ctr"/>
            <a:r>
              <a:rPr lang="en-US" dirty="0">
                <a:latin typeface="Roboto" panose="02000000000000000000" pitchFamily="2" charset="0"/>
              </a:rPr>
              <a:t>Fellowship Church  White Plains MD</a:t>
            </a:r>
            <a:r>
              <a:rPr lang="en-US" b="0" i="0" dirty="0">
                <a:effectLst/>
                <a:latin typeface="Roboto" panose="02000000000000000000" pitchFamily="2" charset="0"/>
              </a:rPr>
              <a:t>  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7DBE9A55-6C45-494E-B40F-89351C44C9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DF319DF-8ADC-4C59-9752-A358E5ADA6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8ECD3A-B0D3-45F3-886C-6FE0A870C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071" y="2178792"/>
            <a:ext cx="1948112" cy="34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2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C429F3-55C8-43BD-9E42-153E022C25E3}"/>
              </a:ext>
            </a:extLst>
          </p:cNvPr>
          <p:cNvSpPr txBox="1"/>
          <p:nvPr/>
        </p:nvSpPr>
        <p:spPr>
          <a:xfrm>
            <a:off x="0" y="950089"/>
            <a:ext cx="140017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Old Testament</a:t>
            </a:r>
          </a:p>
          <a:p>
            <a:pPr algn="ctr"/>
            <a:r>
              <a:rPr lang="en-US" dirty="0"/>
              <a:t>Jew</a:t>
            </a:r>
          </a:p>
          <a:p>
            <a:pPr algn="ctr"/>
            <a:r>
              <a:rPr lang="en-US" u="sng" dirty="0"/>
              <a:t>One nation</a:t>
            </a:r>
            <a:r>
              <a:rPr lang="en-US" dirty="0"/>
              <a:t>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Read the Song of Songs annually  on the 7</a:t>
            </a:r>
            <a:r>
              <a:rPr lang="en-US" baseline="30000" dirty="0"/>
              <a:t>th</a:t>
            </a:r>
            <a:r>
              <a:rPr lang="en-US" dirty="0"/>
              <a:t> day of the </a:t>
            </a:r>
          </a:p>
          <a:p>
            <a:pPr algn="ctr"/>
            <a:r>
              <a:rPr lang="en-US" dirty="0"/>
              <a:t>Passover Feast</a:t>
            </a:r>
          </a:p>
          <a:p>
            <a:pPr algn="ctr"/>
            <a:endParaRPr lang="en-US" dirty="0"/>
          </a:p>
          <a:p>
            <a:pPr algn="ctr"/>
            <a:r>
              <a:rPr lang="en-US" u="sng" dirty="0"/>
              <a:t>4 stages</a:t>
            </a:r>
          </a:p>
          <a:p>
            <a:pPr algn="ctr"/>
            <a:r>
              <a:rPr lang="en-US" sz="1600" dirty="0" err="1"/>
              <a:t>Bethrodal</a:t>
            </a:r>
            <a:endParaRPr lang="en-US" sz="1600" dirty="0"/>
          </a:p>
          <a:p>
            <a:pPr algn="ctr"/>
            <a:r>
              <a:rPr lang="en-US" sz="1600" dirty="0"/>
              <a:t>Acceptance</a:t>
            </a:r>
          </a:p>
          <a:p>
            <a:pPr algn="ctr"/>
            <a:r>
              <a:rPr lang="en-US" sz="1600" dirty="0"/>
              <a:t>Preparation</a:t>
            </a:r>
          </a:p>
          <a:p>
            <a:pPr algn="ctr"/>
            <a:r>
              <a:rPr lang="en-US" sz="1600" dirty="0"/>
              <a:t>Wedding</a:t>
            </a:r>
          </a:p>
          <a:p>
            <a:pPr algn="ctr"/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C545E-B429-4BAA-BB21-9E54908F4DD3}"/>
              </a:ext>
            </a:extLst>
          </p:cNvPr>
          <p:cNvSpPr txBox="1"/>
          <p:nvPr/>
        </p:nvSpPr>
        <p:spPr>
          <a:xfrm>
            <a:off x="10553700" y="950089"/>
            <a:ext cx="14573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Testament</a:t>
            </a:r>
          </a:p>
          <a:p>
            <a:pPr algn="ctr"/>
            <a:r>
              <a:rPr lang="en-US" dirty="0"/>
              <a:t>Christian</a:t>
            </a:r>
          </a:p>
          <a:p>
            <a:pPr algn="ctr"/>
            <a:r>
              <a:rPr lang="en-US" u="sng" dirty="0"/>
              <a:t>All nations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Compares the husband/</a:t>
            </a:r>
          </a:p>
          <a:p>
            <a:pPr algn="ctr"/>
            <a:r>
              <a:rPr lang="en-US" dirty="0"/>
              <a:t>wife </a:t>
            </a:r>
            <a:r>
              <a:rPr lang="en-US" dirty="0" err="1"/>
              <a:t>relationshipto</a:t>
            </a:r>
            <a:r>
              <a:rPr lang="en-US" dirty="0"/>
              <a:t> the Christ/</a:t>
            </a:r>
          </a:p>
          <a:p>
            <a:pPr algn="ctr"/>
            <a:r>
              <a:rPr lang="en-US" dirty="0"/>
              <a:t>Church  relationship </a:t>
            </a:r>
          </a:p>
          <a:p>
            <a:pPr algn="ctr"/>
            <a:r>
              <a:rPr lang="en-US" dirty="0"/>
              <a:t>in Ephesians</a:t>
            </a:r>
          </a:p>
          <a:p>
            <a:pPr algn="ctr"/>
            <a:r>
              <a:rPr lang="en-US" dirty="0"/>
              <a:t>5:22-33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1 Corinth.</a:t>
            </a:r>
          </a:p>
          <a:p>
            <a:pPr algn="ctr"/>
            <a:r>
              <a:rPr lang="en-US" dirty="0"/>
              <a:t>12:12-14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0548DC-8BA0-4618-8CA3-4C41B0D62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67" y="0"/>
            <a:ext cx="9002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4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DF0BCD-EA89-4FBD-A60C-563E324BC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3" y="194335"/>
            <a:ext cx="2604408" cy="34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1C2464E-63E6-4BA6-8EAF-43A22844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1" y="3866156"/>
            <a:ext cx="2171691" cy="273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CDD6C2-32B4-493F-8B84-C67B48639093}"/>
              </a:ext>
            </a:extLst>
          </p:cNvPr>
          <p:cNvSpPr txBox="1"/>
          <p:nvPr/>
        </p:nvSpPr>
        <p:spPr>
          <a:xfrm>
            <a:off x="393757" y="536052"/>
            <a:ext cx="1539204" cy="954107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ERROR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w/ seals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30DB494-9F91-46AE-90C8-1BB1755AF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22" y="194335"/>
            <a:ext cx="8424766" cy="64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ee the source image">
            <a:extLst>
              <a:ext uri="{FF2B5EF4-FFF2-40B4-BE49-F238E27FC236}">
                <a16:creationId xmlns:a16="http://schemas.microsoft.com/office/drawing/2014/main" id="{215A7114-DF6B-4EC4-9123-AD2A92559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r="1740" b="2"/>
          <a:stretch/>
        </p:blipFill>
        <p:spPr bwMode="auto">
          <a:xfrm>
            <a:off x="434318" y="273870"/>
            <a:ext cx="2334570" cy="3242733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1A38B08-2B7A-447D-986B-E0D42E7B2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59"/>
          <a:stretch/>
        </p:blipFill>
        <p:spPr bwMode="auto">
          <a:xfrm>
            <a:off x="278988" y="4242580"/>
            <a:ext cx="264522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15FC36D-D4EF-46E9-A238-F74D928B8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88" y="242454"/>
            <a:ext cx="8595924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0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A189B7C-3AEB-4A46-8977-3F7E03ED25F9}"/>
              </a:ext>
            </a:extLst>
          </p:cNvPr>
          <p:cNvSpPr txBox="1"/>
          <p:nvPr/>
        </p:nvSpPr>
        <p:spPr>
          <a:xfrm>
            <a:off x="348343" y="6356874"/>
            <a:ext cx="1149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September 15:  Song of Songs Review and Applications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1F45BD0-7075-4066-AC0A-A3B414E95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91789"/>
            <a:ext cx="11843657" cy="59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06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11812</TotalTime>
  <Words>288</Words>
  <Application>Microsoft Office PowerPoint</Application>
  <PresentationFormat>Widescreen</PresentationFormat>
  <Paragraphs>65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Bookman Old Style</vt:lpstr>
      <vt:lpstr>Calibri</vt:lpstr>
      <vt:lpstr>Roboto</vt:lpstr>
      <vt:lpstr>Rockwell</vt:lpstr>
      <vt:lpstr>Verdana</vt:lpstr>
      <vt:lpstr>Wingdings 3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233</cp:revision>
  <cp:lastPrinted>2021-08-31T01:06:08Z</cp:lastPrinted>
  <dcterms:created xsi:type="dcterms:W3CDTF">2020-12-07T02:43:11Z</dcterms:created>
  <dcterms:modified xsi:type="dcterms:W3CDTF">2021-09-01T11:42:36Z</dcterms:modified>
</cp:coreProperties>
</file>