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8"/>
  </p:notesMasterIdLst>
  <p:sldIdLst>
    <p:sldId id="295" r:id="rId2"/>
    <p:sldId id="299" r:id="rId3"/>
    <p:sldId id="302" r:id="rId4"/>
    <p:sldId id="303" r:id="rId5"/>
    <p:sldId id="304" r:id="rId6"/>
    <p:sldId id="301" r:id="rId7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40" d="100"/>
          <a:sy n="40" d="100"/>
        </p:scale>
        <p:origin x="56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942975" y="614362"/>
            <a:ext cx="103060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Fellowship Church –  Wednesday Night Service –  September 15, 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Song of Songs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Title:  My/Our Growing Relationship with the King</a:t>
            </a:r>
          </a:p>
          <a:p>
            <a:pPr>
              <a:defRPr/>
            </a:pPr>
            <a:endParaRPr lang="en-US" sz="24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C2BD0E-1F12-4DC8-BF9C-54DE0318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46428"/>
            <a:ext cx="5514975" cy="301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F117777D-0191-497C-9CD1-8798A66C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3241187"/>
            <a:ext cx="5338763" cy="300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3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607B88-0D73-41E6-BF4A-FDACF21B3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506258" cy="60343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My/Our Growing Relationship with the King 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2400" dirty="0"/>
              <a:t>DOCTRINE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  Part 1)  The </a:t>
            </a:r>
            <a:r>
              <a:rPr lang="en-US" sz="2400" dirty="0" err="1"/>
              <a:t>Bethrodal</a:t>
            </a:r>
            <a:r>
              <a:rPr lang="en-US" sz="2400" dirty="0"/>
              <a:t> (Leave) 	      1:1-3:5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	  A.  Love Begins 	      1:2-11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	  B.  Love Accepts       1:12-3:5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Part 2)  The Marriage (Cleave) 			3:6-5:1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               </a:t>
            </a:r>
            <a:r>
              <a:rPr lang="en-US" sz="2400" dirty="0"/>
              <a:t>A.  The Procession     3:6-11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   	  B.   The Ceremony     4:1-5:1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  </a:t>
            </a:r>
            <a:r>
              <a:rPr lang="en-US" sz="2400" dirty="0"/>
              <a:t>Part 3)  The Family (Weave)  	  		5:2-8:14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            A.  Love Lost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</a:t>
            </a:r>
            <a:r>
              <a:rPr lang="en-US" sz="22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5:2-6:3</a:t>
            </a:r>
            <a:endParaRPr lang="en-US" sz="2200" dirty="0">
              <a:effectLst/>
              <a:latin typeface="Wingdings 3" panose="05040102010807070707" pitchFamily="18" charset="2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       </a:t>
            </a:r>
            <a:r>
              <a:rPr lang="en-US" sz="2400" b="1" dirty="0"/>
              <a:t>     </a:t>
            </a:r>
            <a:r>
              <a:rPr lang="en-US" sz="2400" dirty="0"/>
              <a:t>B.  Love Secured         6:4-7:9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          C.  Love Labors           7:10-8:4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               D.  Love Empowers     8:5-14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F2472F-4A6B-47C3-B61E-729834362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AAEB35C-39AE-4A9A-A99A-87AAE77071CD}"/>
              </a:ext>
            </a:extLst>
          </p:cNvPr>
          <p:cNvSpPr txBox="1"/>
          <p:nvPr/>
        </p:nvSpPr>
        <p:spPr>
          <a:xfrm>
            <a:off x="203273" y="6034385"/>
            <a:ext cx="7099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Genesis 2:24 </a:t>
            </a:r>
            <a:r>
              <a:rPr lang="en-US" dirty="0"/>
              <a:t>Therefore shall a man </a:t>
            </a:r>
            <a:r>
              <a:rPr lang="en-US" b="1" u="sng" dirty="0"/>
              <a:t>leave</a:t>
            </a:r>
            <a:r>
              <a:rPr lang="en-US" dirty="0"/>
              <a:t> his father and his mother, and shall </a:t>
            </a:r>
            <a:r>
              <a:rPr lang="en-US" b="1" u="sng" dirty="0"/>
              <a:t>cleave</a:t>
            </a:r>
            <a:r>
              <a:rPr lang="en-US" dirty="0"/>
              <a:t> unto his wife: and they shall be one flesh.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A7C8D2-D6A5-4FEF-88AA-988B5A2A4CAA}"/>
              </a:ext>
            </a:extLst>
          </p:cNvPr>
          <p:cNvSpPr txBox="1"/>
          <p:nvPr/>
        </p:nvSpPr>
        <p:spPr>
          <a:xfrm>
            <a:off x="7983976" y="141906"/>
            <a:ext cx="39903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Bill Heath</a:t>
            </a:r>
            <a:r>
              <a:rPr lang="en-US" dirty="0"/>
              <a:t>			</a:t>
            </a:r>
            <a:r>
              <a:rPr lang="en-US" u="sng" dirty="0"/>
              <a:t>Tim </a:t>
            </a:r>
            <a:r>
              <a:rPr lang="en-US" u="sng" dirty="0" err="1"/>
              <a:t>Heddings</a:t>
            </a:r>
            <a:endParaRPr lang="en-US" u="sng" dirty="0"/>
          </a:p>
          <a:p>
            <a:r>
              <a:rPr lang="en-US" dirty="0"/>
              <a:t>A Time				The Bible</a:t>
            </a:r>
          </a:p>
          <a:p>
            <a:r>
              <a:rPr lang="en-US" dirty="0"/>
              <a:t>A People			Grace</a:t>
            </a:r>
          </a:p>
          <a:p>
            <a:r>
              <a:rPr lang="en-US" dirty="0"/>
              <a:t>A Place				Mercy</a:t>
            </a:r>
          </a:p>
          <a:p>
            <a:r>
              <a:rPr lang="en-US" dirty="0"/>
              <a:t>A Language			Time</a:t>
            </a:r>
          </a:p>
          <a:p>
            <a:endParaRPr lang="en-US" sz="600" dirty="0"/>
          </a:p>
          <a:p>
            <a:r>
              <a:rPr lang="en-US" dirty="0"/>
              <a:t>                  “In His Time”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C4F669-31B1-4D25-A1B8-E98E0CFDAD56}"/>
              </a:ext>
            </a:extLst>
          </p:cNvPr>
          <p:cNvSpPr txBox="1"/>
          <p:nvPr/>
        </p:nvSpPr>
        <p:spPr>
          <a:xfrm>
            <a:off x="7881197" y="5785961"/>
            <a:ext cx="4107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Bill and </a:t>
            </a:r>
            <a:r>
              <a:rPr lang="en-US" dirty="0" err="1"/>
              <a:t>Brunnie</a:t>
            </a:r>
            <a:r>
              <a:rPr lang="en-US" dirty="0"/>
              <a:t> Heath, </a:t>
            </a:r>
            <a:r>
              <a:rPr lang="en-US" b="0" i="0" dirty="0">
                <a:effectLst/>
                <a:latin typeface="Roboto" panose="02000000000000000000" pitchFamily="2" charset="0"/>
              </a:rPr>
              <a:t>1977-</a:t>
            </a:r>
          </a:p>
          <a:p>
            <a:pPr algn="ctr"/>
            <a:r>
              <a:rPr lang="en-US" dirty="0">
                <a:latin typeface="Roboto" panose="02000000000000000000" pitchFamily="2" charset="0"/>
              </a:rPr>
              <a:t>My Genesis Diamond</a:t>
            </a:r>
          </a:p>
          <a:p>
            <a:pPr algn="ctr"/>
            <a:r>
              <a:rPr lang="en-US" dirty="0">
                <a:latin typeface="Roboto" panose="02000000000000000000" pitchFamily="2" charset="0"/>
              </a:rPr>
              <a:t>Helpmate, Proverbs 31 wife</a:t>
            </a:r>
            <a:endParaRPr lang="en-US" dirty="0"/>
          </a:p>
        </p:txBody>
      </p:sp>
      <p:pic>
        <p:nvPicPr>
          <p:cNvPr id="3" name="Picture 2" descr="May be an image of 2 people, including Bruni Rz">
            <a:extLst>
              <a:ext uri="{FF2B5EF4-FFF2-40B4-BE49-F238E27FC236}">
                <a16:creationId xmlns:a16="http://schemas.microsoft.com/office/drawing/2014/main" id="{1844E666-CAFE-4F88-9571-B9CB4B54E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008084"/>
            <a:ext cx="3600449" cy="360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92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3DD2C-762C-497B-BBF1-4F00E73A0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142874"/>
            <a:ext cx="12115800" cy="654367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1:1  </a:t>
            </a:r>
            <a:r>
              <a:rPr lang="en-US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The song of songs, which is Solomon’s.   26 changes of speakers.  </a:t>
            </a:r>
            <a:r>
              <a:rPr lang="en-US" dirty="0">
                <a:solidFill>
                  <a:prstClr val="white"/>
                </a:solidFill>
              </a:rPr>
              <a:t>	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</a:rPr>
              <a:t>			</a:t>
            </a:r>
          </a:p>
          <a:p>
            <a:pPr marL="0" indent="0">
              <a:buNone/>
              <a:defRPr/>
            </a:pPr>
            <a:r>
              <a:rPr lang="en-US" dirty="0"/>
              <a:t>Part 1)  The </a:t>
            </a:r>
            <a:r>
              <a:rPr lang="en-US" dirty="0" err="1"/>
              <a:t>Bethrodal</a:t>
            </a:r>
            <a:r>
              <a:rPr lang="en-US" dirty="0"/>
              <a:t> (Leave) 		 </a:t>
            </a:r>
            <a:r>
              <a:rPr lang="en-US" b="1" u="sng" dirty="0"/>
              <a:t>1:1-3:5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	A.  Love Begins 	   	1:2-11		 </a:t>
            </a:r>
            <a:r>
              <a:rPr lang="en-US" b="1" dirty="0" err="1"/>
              <a:t>Fiancee</a:t>
            </a:r>
            <a:r>
              <a:rPr lang="en-US" dirty="0"/>
              <a:t> 1:2-7, King  1:8-11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	B.  Love Accepts 	1:12-3:5     	 </a:t>
            </a:r>
            <a:r>
              <a:rPr lang="en-US" dirty="0" err="1"/>
              <a:t>Fiancee</a:t>
            </a:r>
            <a:r>
              <a:rPr lang="en-US" dirty="0"/>
              <a:t> 1:12-14, King 1:15,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									 </a:t>
            </a:r>
            <a:r>
              <a:rPr lang="en-US" dirty="0" err="1"/>
              <a:t>Fiancee</a:t>
            </a:r>
            <a:r>
              <a:rPr lang="en-US" dirty="0"/>
              <a:t> 1:16-2:9, King 2:10-15, </a:t>
            </a:r>
            <a:r>
              <a:rPr lang="en-US" dirty="0" err="1"/>
              <a:t>Fiancee</a:t>
            </a:r>
            <a:r>
              <a:rPr lang="en-US" dirty="0"/>
              <a:t>  2:16-3:5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 2)  The  Marriage (Cleave)  			 </a:t>
            </a:r>
            <a:r>
              <a:rPr lang="en-US" b="1" u="sng" dirty="0"/>
              <a:t>3:6-5:1</a:t>
            </a:r>
            <a:r>
              <a:rPr lang="en-US" dirty="0">
                <a:effectLst/>
              </a:rPr>
              <a:t>		</a:t>
            </a:r>
            <a:endParaRPr lang="en-US" b="1" u="sng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              </a:t>
            </a:r>
            <a:r>
              <a:rPr lang="en-US" dirty="0"/>
              <a:t>A.  The Procession    3:6-11		 </a:t>
            </a:r>
            <a:r>
              <a:rPr lang="en-US" b="1" dirty="0"/>
              <a:t>Bride</a:t>
            </a:r>
            <a:r>
              <a:rPr lang="en-US" dirty="0"/>
              <a:t> 3:6-11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	B.  The Ceremony     4:1-5:1	 	 King 4:1-12, Bride 4:13-16, King 5:1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Part 3)  The Family (Weave)  			 </a:t>
            </a:r>
            <a:r>
              <a:rPr lang="en-US" b="1" u="sng" dirty="0"/>
              <a:t>5:2-8:14</a:t>
            </a:r>
            <a:r>
              <a:rPr lang="en-US" dirty="0"/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      A.  Love Lost</a:t>
            </a:r>
            <a:r>
              <a:rPr lang="en-US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	         5:2-6:3	 </a:t>
            </a:r>
            <a:r>
              <a:rPr lang="en-US" b="1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Wife</a:t>
            </a:r>
            <a:r>
              <a:rPr lang="en-US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5:2a, King 5:2b-6, Watchmen 5:7, Wife 5:8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					 Daughters of Jerusalem 5:9, Wife 5:10-16,  </a:t>
            </a:r>
            <a:r>
              <a:rPr lang="en-US" dirty="0" err="1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DoJ</a:t>
            </a:r>
            <a:r>
              <a:rPr lang="en-US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6:1, Wife 6:2-3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      B.  Love Secured         6:4-7:9	 King 6:4-7:9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        C.  Love Labors           7:10-8:4	 Wife 7:10-8:4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          D.  Love Empowers     8:5-14		 Father 8:5, King 8:6, Wife 8:7, Brothers 8:8-10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</a:rPr>
              <a:t>										 Woman 8:11-14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DF4A0-86A1-4DA3-818E-D87C632E6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171450"/>
            <a:ext cx="11963399" cy="6438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Bible References for Solomon</a:t>
            </a:r>
          </a:p>
          <a:p>
            <a:pPr marL="0" indent="0">
              <a:buNone/>
            </a:pPr>
            <a:r>
              <a:rPr lang="en-US" u="sng" dirty="0"/>
              <a:t>Old Testament</a:t>
            </a:r>
          </a:p>
          <a:p>
            <a:pPr marL="0" indent="0">
              <a:buNone/>
            </a:pPr>
            <a:r>
              <a:rPr lang="en-US" dirty="0"/>
              <a:t>Family :  Father &amp; Mother – David &amp; Bathsheba (20 </a:t>
            </a:r>
            <a:r>
              <a:rPr lang="en-US" dirty="0" err="1"/>
              <a:t>yrs</a:t>
            </a:r>
            <a:r>
              <a:rPr lang="en-US" dirty="0"/>
              <a:t>).  Wife Naaman.  Son Rehoboam &amp; 2 daughters.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1) Proverbs:   5-7, The Lips and Dangers of a Strange Woman.  </a:t>
            </a:r>
          </a:p>
          <a:p>
            <a:pPr marL="0" indent="0">
              <a:buNone/>
            </a:pPr>
            <a:r>
              <a:rPr lang="en-US" dirty="0"/>
              <a:t>                         31:1-9 Warnings of  Women and Wine.  31:10-31 Twenty-Two Ways of the Godly Woman</a:t>
            </a:r>
          </a:p>
          <a:p>
            <a:pPr marL="0" indent="0">
              <a:buNone/>
            </a:pPr>
            <a:r>
              <a:rPr lang="en-US" dirty="0"/>
              <a:t>2) Ecclesiastes:   Vanities of vanities .  12:13.</a:t>
            </a:r>
          </a:p>
          <a:p>
            <a:pPr marL="0" indent="0">
              <a:buNone/>
            </a:pPr>
            <a:r>
              <a:rPr lang="en-US" dirty="0"/>
              <a:t>3) 1 Kings 1-10/11.  1 Chronicles 28 to 2 </a:t>
            </a:r>
            <a:r>
              <a:rPr lang="en-US" dirty="0" err="1"/>
              <a:t>Chr</a:t>
            </a:r>
            <a:r>
              <a:rPr lang="en-US" dirty="0"/>
              <a:t> 9.   Kingdom divided by Son Rehoboam.  </a:t>
            </a:r>
            <a:r>
              <a:rPr lang="en-US" dirty="0" err="1"/>
              <a:t>Neh</a:t>
            </a:r>
            <a:r>
              <a:rPr lang="en-US" dirty="0"/>
              <a:t> 15:26</a:t>
            </a:r>
          </a:p>
          <a:p>
            <a:pPr marL="0" indent="0">
              <a:buNone/>
            </a:pPr>
            <a:r>
              <a:rPr lang="en-US" u="sng" dirty="0"/>
              <a:t>New Testament</a:t>
            </a:r>
          </a:p>
          <a:p>
            <a:pPr marL="0" indent="0">
              <a:buNone/>
            </a:pPr>
            <a:r>
              <a:rPr lang="en-US" dirty="0"/>
              <a:t>4) Jesus Christ:   Matthew 6:29</a:t>
            </a:r>
            <a:r>
              <a:rPr lang="en-US"/>
              <a:t>, 12:42</a:t>
            </a:r>
          </a:p>
          <a:p>
            <a:pPr marL="0" indent="0">
              <a:buNone/>
            </a:pPr>
            <a:r>
              <a:rPr lang="en-US"/>
              <a:t>5</a:t>
            </a:r>
            <a:r>
              <a:rPr lang="en-US" dirty="0"/>
              <a:t>) Hebrews 11 – no mention in the hall of fame.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Conclusion:   Do not follow Solomon’s example.  Without reward.  Shame and dishonor.   </a:t>
            </a:r>
            <a:r>
              <a:rPr lang="en-US" dirty="0" err="1"/>
              <a:t>Ecc</a:t>
            </a:r>
            <a:r>
              <a:rPr lang="en-US" dirty="0"/>
              <a:t> 12:14</a:t>
            </a:r>
          </a:p>
          <a:p>
            <a:pPr marL="0" indent="0">
              <a:buNone/>
            </a:pPr>
            <a:r>
              <a:rPr lang="en-US" dirty="0"/>
              <a:t>                         We are in Christ, follow Jesus Christ Ephesians 5:3-4 or  James 1:5-8 and 3:13-18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2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BEFAD-2C02-40A5-81C1-A89238A09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4" y="371475"/>
            <a:ext cx="11477625" cy="609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My/Our (Bride - Christ Follower) Growing Relationship with the King (Bridegroom – Jesus Christ)</a:t>
            </a:r>
          </a:p>
          <a:p>
            <a:pPr marL="0" indent="0">
              <a:buNone/>
            </a:pPr>
            <a:r>
              <a:rPr lang="en-US" dirty="0"/>
              <a:t>Threads of truth in Song of Songs</a:t>
            </a:r>
          </a:p>
          <a:p>
            <a:pPr marL="457200" indent="-457200">
              <a:buAutoNum type="arabicPeriod"/>
            </a:pPr>
            <a:r>
              <a:rPr lang="en-US" dirty="0"/>
              <a:t>Eyes</a:t>
            </a:r>
          </a:p>
          <a:p>
            <a:pPr marL="457200" indent="-457200">
              <a:buAutoNum type="arabicPeriod"/>
            </a:pPr>
            <a:r>
              <a:rPr lang="en-US" dirty="0"/>
              <a:t>Vineyard</a:t>
            </a:r>
          </a:p>
          <a:p>
            <a:pPr marL="457200" indent="-457200">
              <a:buAutoNum type="arabicPeriod"/>
            </a:pPr>
            <a:r>
              <a:rPr lang="en-US" dirty="0"/>
              <a:t>Wine</a:t>
            </a:r>
          </a:p>
          <a:p>
            <a:pPr marL="457200" indent="-457200">
              <a:buAutoNum type="arabicPeriod"/>
            </a:pPr>
            <a:r>
              <a:rPr lang="en-US" dirty="0"/>
              <a:t>Voice</a:t>
            </a:r>
          </a:p>
          <a:p>
            <a:pPr marL="457200" indent="-457200">
              <a:buAutoNum type="arabicPeriod"/>
            </a:pPr>
            <a:r>
              <a:rPr lang="en-US" dirty="0"/>
              <a:t>Daughters of Jerusalem, Watchmen, Woman’s Family</a:t>
            </a:r>
          </a:p>
          <a:p>
            <a:pPr marL="457200" indent="-457200">
              <a:buAutoNum type="arabicPeriod"/>
            </a:pPr>
            <a:r>
              <a:rPr lang="en-US" dirty="0"/>
              <a:t>Garden</a:t>
            </a:r>
          </a:p>
          <a:p>
            <a:pPr marL="457200" indent="-457200">
              <a:buAutoNum type="arabicPeriod"/>
            </a:pPr>
            <a:r>
              <a:rPr lang="en-US" dirty="0"/>
              <a:t>Spices</a:t>
            </a:r>
          </a:p>
          <a:p>
            <a:pPr marL="457200" indent="-457200">
              <a:buAutoNum type="arabicPeriod"/>
            </a:pPr>
            <a:r>
              <a:rPr lang="en-US" dirty="0"/>
              <a:t>Woman – He is Altogether Lovely</a:t>
            </a:r>
          </a:p>
          <a:p>
            <a:pPr marL="457200" indent="-457200">
              <a:buAutoNum type="arabicPeriod"/>
            </a:pPr>
            <a:r>
              <a:rPr lang="en-US" dirty="0"/>
              <a:t>King – Love is Stronger than Death</a:t>
            </a:r>
          </a:p>
          <a:p>
            <a:pPr marL="457200" indent="-457200">
              <a:buAutoNum type="arabicPeriod"/>
            </a:pPr>
            <a:r>
              <a:rPr lang="en-US" dirty="0"/>
              <a:t> King – Many Waters cannot Quench Love</a:t>
            </a:r>
          </a:p>
          <a:p>
            <a:pPr marL="0" indent="0">
              <a:buNone/>
            </a:pPr>
            <a:r>
              <a:rPr lang="en-US" dirty="0"/>
              <a:t>Conclusion:   Seek to hear His voice and Desire His Return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0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C429F3-55C8-43BD-9E42-153E022C25E3}"/>
              </a:ext>
            </a:extLst>
          </p:cNvPr>
          <p:cNvSpPr txBox="1"/>
          <p:nvPr/>
        </p:nvSpPr>
        <p:spPr>
          <a:xfrm>
            <a:off x="0" y="950089"/>
            <a:ext cx="140017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Old Testament</a:t>
            </a:r>
          </a:p>
          <a:p>
            <a:pPr algn="ctr"/>
            <a:r>
              <a:rPr lang="en-US" dirty="0"/>
              <a:t>Jew</a:t>
            </a:r>
          </a:p>
          <a:p>
            <a:pPr algn="ctr"/>
            <a:r>
              <a:rPr lang="en-US" u="sng" dirty="0"/>
              <a:t>One nation</a:t>
            </a:r>
            <a:r>
              <a:rPr lang="en-US" dirty="0"/>
              <a:t> 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Read the Song of Songs annually  on the 7</a:t>
            </a:r>
            <a:r>
              <a:rPr lang="en-US" baseline="30000" dirty="0"/>
              <a:t>th</a:t>
            </a:r>
            <a:r>
              <a:rPr lang="en-US" dirty="0"/>
              <a:t> day of the </a:t>
            </a:r>
          </a:p>
          <a:p>
            <a:pPr algn="ctr"/>
            <a:r>
              <a:rPr lang="en-US" dirty="0"/>
              <a:t>Passover Feast</a:t>
            </a:r>
          </a:p>
          <a:p>
            <a:pPr algn="ctr"/>
            <a:endParaRPr lang="en-US" dirty="0"/>
          </a:p>
          <a:p>
            <a:pPr algn="ctr"/>
            <a:r>
              <a:rPr lang="en-US" u="sng" dirty="0"/>
              <a:t>4 stages</a:t>
            </a:r>
          </a:p>
          <a:p>
            <a:pPr algn="ctr"/>
            <a:r>
              <a:rPr lang="en-US" sz="1600" dirty="0" err="1"/>
              <a:t>Bethrodal</a:t>
            </a:r>
            <a:endParaRPr lang="en-US" sz="1600" dirty="0"/>
          </a:p>
          <a:p>
            <a:pPr algn="ctr"/>
            <a:r>
              <a:rPr lang="en-US" sz="1600" dirty="0"/>
              <a:t>Acceptance</a:t>
            </a:r>
          </a:p>
          <a:p>
            <a:pPr algn="ctr"/>
            <a:r>
              <a:rPr lang="en-US" sz="1600" dirty="0"/>
              <a:t>Preparation</a:t>
            </a:r>
          </a:p>
          <a:p>
            <a:pPr algn="ctr"/>
            <a:r>
              <a:rPr lang="en-US" sz="1600" dirty="0"/>
              <a:t>Wedding</a:t>
            </a:r>
          </a:p>
          <a:p>
            <a:pPr algn="ctr"/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C545E-B429-4BAA-BB21-9E54908F4DD3}"/>
              </a:ext>
            </a:extLst>
          </p:cNvPr>
          <p:cNvSpPr txBox="1"/>
          <p:nvPr/>
        </p:nvSpPr>
        <p:spPr>
          <a:xfrm>
            <a:off x="10553700" y="950089"/>
            <a:ext cx="14573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Testament</a:t>
            </a:r>
          </a:p>
          <a:p>
            <a:pPr algn="ctr"/>
            <a:r>
              <a:rPr lang="en-US" dirty="0"/>
              <a:t>Christian</a:t>
            </a:r>
          </a:p>
          <a:p>
            <a:pPr algn="ctr"/>
            <a:r>
              <a:rPr lang="en-US" u="sng" dirty="0"/>
              <a:t>All nations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Compares the husband/</a:t>
            </a:r>
          </a:p>
          <a:p>
            <a:pPr algn="ctr"/>
            <a:r>
              <a:rPr lang="en-US" dirty="0"/>
              <a:t>wife </a:t>
            </a:r>
            <a:r>
              <a:rPr lang="en-US" dirty="0" err="1"/>
              <a:t>relationshipto</a:t>
            </a:r>
            <a:r>
              <a:rPr lang="en-US" dirty="0"/>
              <a:t> the Christ/</a:t>
            </a:r>
          </a:p>
          <a:p>
            <a:pPr algn="ctr"/>
            <a:r>
              <a:rPr lang="en-US" dirty="0"/>
              <a:t>Church  relationship </a:t>
            </a:r>
          </a:p>
          <a:p>
            <a:pPr algn="ctr"/>
            <a:r>
              <a:rPr lang="en-US" dirty="0"/>
              <a:t>in Ephesians</a:t>
            </a:r>
          </a:p>
          <a:p>
            <a:pPr algn="ctr"/>
            <a:r>
              <a:rPr lang="en-US" dirty="0"/>
              <a:t>5:22-33</a:t>
            </a:r>
          </a:p>
          <a:p>
            <a:pPr algn="ctr"/>
            <a:r>
              <a:rPr lang="en-US" dirty="0"/>
              <a:t>and</a:t>
            </a:r>
          </a:p>
          <a:p>
            <a:pPr algn="ctr"/>
            <a:r>
              <a:rPr lang="en-US" dirty="0"/>
              <a:t>1 Corinth.</a:t>
            </a:r>
          </a:p>
          <a:p>
            <a:pPr algn="ctr"/>
            <a:r>
              <a:rPr lang="en-US" dirty="0"/>
              <a:t>12:12-14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B5737-F286-47F3-8603-E91D80C41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730" y="-32084"/>
            <a:ext cx="9002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46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11666</TotalTime>
  <Words>719</Words>
  <Application>Microsoft Office PowerPoint</Application>
  <PresentationFormat>Widescreen</PresentationFormat>
  <Paragraphs>106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Bookman Old Style</vt:lpstr>
      <vt:lpstr>Calibri</vt:lpstr>
      <vt:lpstr>Roboto</vt:lpstr>
      <vt:lpstr>Rockwell</vt:lpstr>
      <vt:lpstr>Verdana</vt:lpstr>
      <vt:lpstr>Wingdings 3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221</cp:revision>
  <cp:lastPrinted>2021-09-15T21:23:59Z</cp:lastPrinted>
  <dcterms:created xsi:type="dcterms:W3CDTF">2020-12-07T02:43:11Z</dcterms:created>
  <dcterms:modified xsi:type="dcterms:W3CDTF">2021-09-15T21:31:10Z</dcterms:modified>
</cp:coreProperties>
</file>