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296" r:id="rId4"/>
    <p:sldId id="297" r:id="rId5"/>
    <p:sldId id="298" r:id="rId6"/>
    <p:sldId id="300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600075" y="292554"/>
            <a:ext cx="111537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May 5,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Our Growing Relationship with the King of Kings (Song of Songs)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1.  Introduction and 1:1  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The song of songs, which is Solomon’s. </a:t>
            </a:r>
            <a:r>
              <a:rPr lang="en-US" sz="2400" dirty="0">
                <a:solidFill>
                  <a:prstClr val="white"/>
                </a:solidFill>
              </a:rPr>
              <a:t>	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			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Lesson 2.  1:2-11  The first exchange between the farmer and the king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7D2AC03-B141-43A7-865A-81CEE94DB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1196" r="6153" b="12751"/>
          <a:stretch/>
        </p:blipFill>
        <p:spPr>
          <a:xfrm>
            <a:off x="7677921" y="2114551"/>
            <a:ext cx="4514079" cy="469773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5829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2800" dirty="0"/>
              <a:t>Outline of the Song of Songs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Our Growing Relationship with the King of Kings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 Part 1)  The Courtship (Leave)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	 </a:t>
            </a:r>
            <a:r>
              <a:rPr lang="en-US" sz="2800" b="1" dirty="0"/>
              <a:t> Section 1:  Love Begins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	  Section 2:  Love Grows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2)  The Wedding (Cleave) 3:6-5:1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3)  The Family (Weave)      5:2-8:14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80E6E-0A33-4BC6-9F0A-195C8330D601}"/>
              </a:ext>
            </a:extLst>
          </p:cNvPr>
          <p:cNvSpPr txBox="1"/>
          <p:nvPr/>
        </p:nvSpPr>
        <p:spPr>
          <a:xfrm>
            <a:off x="7677921" y="0"/>
            <a:ext cx="4514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Timothy 3:16-17  </a:t>
            </a:r>
            <a:r>
              <a:rPr lang="en-US" dirty="0"/>
              <a:t>All scripture [</a:t>
            </a:r>
            <a:r>
              <a:rPr lang="en-US" i="1" dirty="0"/>
              <a:t>is</a:t>
            </a:r>
            <a:r>
              <a:rPr lang="en-US" dirty="0"/>
              <a:t>] given by inspiration of God, and [</a:t>
            </a:r>
            <a:r>
              <a:rPr lang="en-US" i="1" dirty="0"/>
              <a:t>is</a:t>
            </a:r>
            <a:r>
              <a:rPr lang="en-US" dirty="0"/>
              <a:t>] profitable for </a:t>
            </a:r>
            <a:r>
              <a:rPr lang="en-US" b="1" u="sng" dirty="0"/>
              <a:t>doctrine</a:t>
            </a:r>
            <a:r>
              <a:rPr lang="en-US" dirty="0"/>
              <a:t>, for </a:t>
            </a:r>
            <a:r>
              <a:rPr lang="en-US" b="1" dirty="0"/>
              <a:t>reproof</a:t>
            </a:r>
            <a:r>
              <a:rPr lang="en-US" dirty="0"/>
              <a:t>, for </a:t>
            </a:r>
            <a:r>
              <a:rPr lang="en-US" b="1" dirty="0"/>
              <a:t>correction</a:t>
            </a:r>
            <a:r>
              <a:rPr lang="en-US" dirty="0"/>
              <a:t>, for </a:t>
            </a:r>
            <a:r>
              <a:rPr lang="en-US" b="1" dirty="0"/>
              <a:t>instruction</a:t>
            </a:r>
            <a:r>
              <a:rPr lang="en-US" dirty="0"/>
              <a:t> in righteousness: That the man of God may be perfect, </a:t>
            </a:r>
            <a:r>
              <a:rPr lang="en-US" dirty="0" err="1"/>
              <a:t>throughly</a:t>
            </a:r>
            <a:r>
              <a:rPr lang="en-US" dirty="0"/>
              <a:t> furnished unto all good works. </a:t>
            </a:r>
          </a:p>
        </p:txBody>
      </p:sp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66719" y="1725507"/>
            <a:ext cx="11001375" cy="426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Let him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kiss me with the kisses of his mouth: for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thy love is better than wine.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Because of the </a:t>
            </a:r>
            <a:r>
              <a:rPr lang="en-US" sz="24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savor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of thy good ointments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thy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name is as ointment poured forth, therefore do the virgins love you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baseline="30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Draw me, we will run after thee: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the king has brought me into his chambers: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we will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be glad and rejoice in thee,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we will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remember thy love more than wine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: the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upright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love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thee.  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A6B1E1-54A1-44D1-AC64-2FEB676ED9D6}"/>
              </a:ext>
            </a:extLst>
          </p:cNvPr>
          <p:cNvSpPr txBox="1">
            <a:spLocks/>
          </p:cNvSpPr>
          <p:nvPr/>
        </p:nvSpPr>
        <p:spPr>
          <a:xfrm>
            <a:off x="919119" y="0"/>
            <a:ext cx="10353761" cy="1287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u="sng" dirty="0"/>
              <a:t>The farmer speaks to the king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the beginning of love 1:2-7 (leaving)</a:t>
            </a:r>
          </a:p>
        </p:txBody>
      </p:sp>
    </p:spTree>
    <p:extLst>
      <p:ext uri="{BB962C8B-B14F-4D97-AF65-F5344CB8AC3E}">
        <p14:creationId xmlns:p14="http://schemas.microsoft.com/office/powerpoint/2010/main" val="327981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21BAF-36BC-40CD-8CD7-4463853C6ECF}"/>
              </a:ext>
            </a:extLst>
          </p:cNvPr>
          <p:cNvSpPr txBox="1"/>
          <p:nvPr/>
        </p:nvSpPr>
        <p:spPr>
          <a:xfrm>
            <a:off x="504825" y="1716505"/>
            <a:ext cx="11182350" cy="477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 [am] black, but comely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O ye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daughters of Jerusalem, as the tents of </a:t>
            </a:r>
            <a:r>
              <a:rPr lang="en-US" sz="24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Kedar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as the curtains of Solomon. 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 </a:t>
            </a:r>
            <a:r>
              <a:rPr lang="en-US" sz="2400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Look not upon me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because I am black, because the sun has looked upon me: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my mother's children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were angry with me; they made me the keeper of the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vineyards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; [but] mine own vineyard I have not kept.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7 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Tell me, O thou whom my soul </a:t>
            </a:r>
            <a:r>
              <a:rPr lang="en-US" sz="24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lovest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where thou </a:t>
            </a:r>
            <a:r>
              <a:rPr lang="en-US" sz="24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feedest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where thou make </a:t>
            </a:r>
            <a:r>
              <a:rPr lang="en-US" sz="2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thy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flock to rest at noon: for why should I be as one that </a:t>
            </a:r>
            <a:r>
              <a:rPr lang="en-US" sz="24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turnest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aside by the flocks of thy companions?  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C8479F-8FC9-4B80-8DBA-798F4953128F}"/>
              </a:ext>
            </a:extLst>
          </p:cNvPr>
          <p:cNvSpPr txBox="1">
            <a:spLocks/>
          </p:cNvSpPr>
          <p:nvPr/>
        </p:nvSpPr>
        <p:spPr>
          <a:xfrm>
            <a:off x="823869" y="95250"/>
            <a:ext cx="10353761" cy="1238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u="sng" dirty="0"/>
              <a:t>The farmer speaks to the king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the beginning of love 1:2-7 (Leaving) </a:t>
            </a:r>
          </a:p>
        </p:txBody>
      </p:sp>
    </p:spTree>
    <p:extLst>
      <p:ext uri="{BB962C8B-B14F-4D97-AF65-F5344CB8AC3E}">
        <p14:creationId xmlns:p14="http://schemas.microsoft.com/office/powerpoint/2010/main" val="26753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6D6DAE-0927-4EEB-ABE9-ACE46D54C1E6}"/>
              </a:ext>
            </a:extLst>
          </p:cNvPr>
          <p:cNvSpPr txBox="1">
            <a:spLocks/>
          </p:cNvSpPr>
          <p:nvPr/>
        </p:nvSpPr>
        <p:spPr>
          <a:xfrm>
            <a:off x="919119" y="95250"/>
            <a:ext cx="10353761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u="sng" dirty="0"/>
              <a:t>The king speaks to the farmer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the beginning of love 1:8-11 (LEAVING)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593CE-C754-4A8A-9D6C-F0323E45F450}"/>
              </a:ext>
            </a:extLst>
          </p:cNvPr>
          <p:cNvSpPr txBox="1"/>
          <p:nvPr/>
        </p:nvSpPr>
        <p:spPr>
          <a:xfrm>
            <a:off x="1038226" y="1666875"/>
            <a:ext cx="10768054" cy="481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8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If you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know not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, O you fairest among women,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go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your way forth by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a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the footsteps of the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flock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,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and feed your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goats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beside the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shepherds'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tents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.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aseline="30000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9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I have compared you, O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my love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,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to a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b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company of horses in Pharaoh’s chariots.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10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Your cheeks are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comely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with rows [of jewels],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your neck with chains [of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g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old].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11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c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We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will make you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borders of gold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with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studs of silver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837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9A4-00A3-4A6E-A5DF-AA6A10D9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7662"/>
            <a:ext cx="11582400" cy="530066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dirty="0"/>
              <a:t>		  NEXT in the Song of Songs, 1:12-15 (4 verses)</a:t>
            </a:r>
            <a:br>
              <a:rPr lang="en-US" sz="2400" dirty="0"/>
            </a:br>
            <a:r>
              <a:rPr lang="en-US" sz="2400" b="0" dirty="0"/>
              <a:t>Part 1 continued.  </a:t>
            </a:r>
            <a:r>
              <a:rPr lang="en-US" sz="2400" dirty="0"/>
              <a:t>The Courtship (</a:t>
            </a:r>
            <a:r>
              <a:rPr lang="en-US" sz="2400" dirty="0" err="1"/>
              <a:t>LeavE</a:t>
            </a:r>
            <a:r>
              <a:rPr lang="en-US" sz="2400" dirty="0"/>
              <a:t>) 1:2-3:5    </a:t>
            </a:r>
            <a:br>
              <a:rPr lang="en-US" sz="2400" b="0" dirty="0"/>
            </a:br>
            <a:r>
              <a:rPr lang="en-US" sz="2400" b="0" dirty="0"/>
              <a:t>	Section 1.  love begins 1:2-11</a:t>
            </a:r>
            <a:r>
              <a:rPr lang="en-US" sz="1200" u="sng" dirty="0"/>
              <a:t> </a:t>
            </a:r>
            <a:br>
              <a:rPr lang="en-US" sz="1200" u="sng" dirty="0"/>
            </a:br>
            <a:r>
              <a:rPr lang="en-US" sz="1200" b="0" dirty="0"/>
              <a:t>		</a:t>
            </a:r>
            <a:r>
              <a:rPr lang="en-US" sz="2200" b="0" dirty="0"/>
              <a:t>Exchange 1 between the farmer and the king 1:2-11</a:t>
            </a:r>
            <a:br>
              <a:rPr lang="en-US" sz="1200" dirty="0"/>
            </a:br>
            <a:r>
              <a:rPr lang="en-US" sz="2400" dirty="0"/>
              <a:t>      	Section 2.  love grows 1:12-3:5</a:t>
            </a:r>
            <a:br>
              <a:rPr lang="en-US" sz="2400" dirty="0"/>
            </a:br>
            <a:r>
              <a:rPr lang="en-US" sz="2400" dirty="0"/>
              <a:t>  		</a:t>
            </a:r>
            <a:r>
              <a:rPr lang="en-US" sz="2400" u="sng" dirty="0"/>
              <a:t>Exchange 2</a:t>
            </a:r>
            <a:r>
              <a:rPr lang="en-US" sz="2400" dirty="0"/>
              <a:t> between the farmer and the king 1:12-15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b="0" dirty="0"/>
              <a:t>Exchange 3 between the farmer and the king 1:16-2:15</a:t>
            </a:r>
            <a:br>
              <a:rPr lang="en-US" sz="2400" b="0" dirty="0"/>
            </a:br>
            <a:r>
              <a:rPr lang="en-US" sz="2400" b="0" dirty="0"/>
              <a:t>		exchange 4 preparing for the wedding 2:16-3:5</a:t>
            </a:r>
            <a:br>
              <a:rPr lang="en-US" sz="2400" b="0" dirty="0"/>
            </a:br>
            <a:r>
              <a:rPr lang="en-US" sz="2400" b="0" dirty="0"/>
              <a:t>Part 2.  the wedding (</a:t>
            </a:r>
            <a:r>
              <a:rPr lang="en-US" sz="2400" b="0" dirty="0" err="1"/>
              <a:t>cleavE</a:t>
            </a:r>
            <a:r>
              <a:rPr lang="en-US" sz="2400" b="0" dirty="0"/>
              <a:t>) 3:6-5:1</a:t>
            </a:r>
            <a:br>
              <a:rPr lang="en-US" sz="2400" b="0" dirty="0"/>
            </a:br>
            <a:r>
              <a:rPr lang="en-US" sz="2400" b="0" dirty="0"/>
              <a:t>Part 3.  the family (</a:t>
            </a:r>
            <a:r>
              <a:rPr lang="en-US" sz="2400" b="0" dirty="0" err="1"/>
              <a:t>weavE</a:t>
            </a:r>
            <a:r>
              <a:rPr lang="en-US" sz="2400" b="0" dirty="0"/>
              <a:t>) 5:2-8:14</a:t>
            </a:r>
            <a:br>
              <a:rPr lang="en-US" sz="2400" b="0" dirty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7133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4740</TotalTime>
  <Words>654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NEXT in the Song of Songs, 1:12-15 (4 verses) Part 1 continued.  The Courtship (LeavE) 1:2-3:5      Section 1.  love begins 1:2-11    Exchange 1 between the farmer and the king 1:2-11        Section 2.  love grows 1:12-3:5     Exchange 2 between the farmer and the king 1:12-15   Exchange 3 between the farmer and the king 1:16-2:15   exchange 4 preparing for the wedding 2:16-3:5 Part 2.  the wedding (cleavE) 3:6-5:1 Part 3.  the family (weavE) 5:2-8:14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82</cp:revision>
  <cp:lastPrinted>2021-05-04T13:09:48Z</cp:lastPrinted>
  <dcterms:created xsi:type="dcterms:W3CDTF">2020-12-07T02:43:11Z</dcterms:created>
  <dcterms:modified xsi:type="dcterms:W3CDTF">2021-05-05T12:46:35Z</dcterms:modified>
</cp:coreProperties>
</file>