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notesMasterIdLst>
    <p:notesMasterId r:id="rId8"/>
  </p:notesMasterIdLst>
  <p:sldIdLst>
    <p:sldId id="295" r:id="rId2"/>
    <p:sldId id="299" r:id="rId3"/>
    <p:sldId id="301" r:id="rId4"/>
    <p:sldId id="296" r:id="rId5"/>
    <p:sldId id="297" r:id="rId6"/>
    <p:sldId id="300" r:id="rId7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ll Heath" initials="BH" lastIdx="1" clrIdx="0">
    <p:extLst>
      <p:ext uri="{19B8F6BF-5375-455C-9EA6-DF929625EA0E}">
        <p15:presenceInfo xmlns:p15="http://schemas.microsoft.com/office/powerpoint/2012/main" userId="e5502471a9019be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67" d="100"/>
          <a:sy n="67" d="100"/>
        </p:scale>
        <p:origin x="4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D0C54-6503-451B-8363-9D212DB2E9CC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505325"/>
            <a:ext cx="5661025" cy="36877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46FCD-EA78-467A-8AB2-F9222CD6D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8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88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AD227B-7D9E-477A-8908-5C1E32AB73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147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8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28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27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5617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9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70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3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9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05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03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38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6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31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75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EFA8A-C583-4EB7-B547-771964240C9E}" type="datetimeFigureOut">
              <a:rPr lang="en-US" smtClean="0"/>
              <a:t>6/2/2021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367E5-CFF9-4D06-864C-CA28459BD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21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13" r:id="rId16"/>
    <p:sldLayoutId id="214748391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F152C1FB-04D0-41E2-9A58-EA5B94AB674C}"/>
              </a:ext>
            </a:extLst>
          </p:cNvPr>
          <p:cNvSpPr txBox="1"/>
          <p:nvPr/>
        </p:nvSpPr>
        <p:spPr>
          <a:xfrm>
            <a:off x="1600201" y="292554"/>
            <a:ext cx="89154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Fellowship Church –  Wednesday Night Service –  June 2,  2021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Song of Songs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Rockwell" panose="02060603020205020403"/>
              </a:rPr>
              <a:t>Title:  My Growing Relationship with the King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Rockwell" panose="02060603020205020403"/>
            </a:endParaRPr>
          </a:p>
          <a:p>
            <a:pPr>
              <a:defRPr/>
            </a:pP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Lesson 3.  1:12-17   Love Grows in Courtship with my King</a:t>
            </a:r>
            <a:endParaRPr lang="en-US" sz="2400" baseline="30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0CC2BD0E-1F12-4DC8-BF9C-54DE0318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246428"/>
            <a:ext cx="5514975" cy="3019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ee the source image">
            <a:extLst>
              <a:ext uri="{FF2B5EF4-FFF2-40B4-BE49-F238E27FC236}">
                <a16:creationId xmlns:a16="http://schemas.microsoft.com/office/drawing/2014/main" id="{F117777D-0191-497C-9CD1-8798A66C2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3241187"/>
            <a:ext cx="5338763" cy="300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33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8607B88-0D73-41E6-BF4A-FDACF21B3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506258" cy="582929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  <a:defRPr/>
            </a:pPr>
            <a:r>
              <a:rPr lang="en-US" sz="2800" dirty="0"/>
              <a:t>Outline of the Song of Songs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800" dirty="0">
                <a:solidFill>
                  <a:prstClr val="white"/>
                </a:solidFill>
                <a:latin typeface="Rockwell" panose="02060603020205020403"/>
              </a:rPr>
              <a:t>Our Growing Relationship with the King of Kings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r>
              <a:rPr lang="en-US" sz="2800" dirty="0"/>
              <a:t>DOCTRINE</a:t>
            </a:r>
          </a:p>
          <a:p>
            <a:pPr marL="0" indent="0" algn="ctr">
              <a:lnSpc>
                <a:spcPct val="110000"/>
              </a:lnSpc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sz="2800" dirty="0"/>
              <a:t>  Part 1)  The </a:t>
            </a:r>
            <a:r>
              <a:rPr lang="en-US" sz="2800" b="1" dirty="0"/>
              <a:t>Courtship</a:t>
            </a:r>
            <a:r>
              <a:rPr lang="en-US" sz="2800" dirty="0"/>
              <a:t> (Leave)  1:2-3:5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	  Section 1:  Love Begins 1:2-11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		  Section 2:  Love Grows    1:12-3:5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  Part 2)  The Wedding (Cleave) 3:6-5:1      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/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/>
              <a:t>  Part 3)  The Family (Weave)      5:2-8:14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1F2472F-4A6B-47C3-B61E-729834362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92090" y="45720"/>
            <a:ext cx="0" cy="6766560"/>
          </a:xfrm>
          <a:prstGeom prst="line">
            <a:avLst/>
          </a:prstGeom>
          <a:ln w="190500" cap="sq">
            <a:solidFill>
              <a:srgbClr val="FFFFFF"/>
            </a:solidFill>
            <a:miter lim="800000"/>
          </a:ln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AAAEB35C-39AE-4A9A-A99A-87AAE77071CD}"/>
              </a:ext>
            </a:extLst>
          </p:cNvPr>
          <p:cNvSpPr txBox="1"/>
          <p:nvPr/>
        </p:nvSpPr>
        <p:spPr>
          <a:xfrm>
            <a:off x="203273" y="6034385"/>
            <a:ext cx="70997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Genesis 2:24 </a:t>
            </a:r>
            <a:r>
              <a:rPr lang="en-US" dirty="0"/>
              <a:t>Therefore shall a man </a:t>
            </a:r>
            <a:r>
              <a:rPr lang="en-US" b="1" u="sng" dirty="0"/>
              <a:t>leave</a:t>
            </a:r>
            <a:r>
              <a:rPr lang="en-US" dirty="0"/>
              <a:t> his father and his mother, and shall </a:t>
            </a:r>
            <a:r>
              <a:rPr lang="en-US" b="1" u="sng" dirty="0"/>
              <a:t>cleave</a:t>
            </a:r>
            <a:r>
              <a:rPr lang="en-US" dirty="0"/>
              <a:t> unto his wife: and they shall be one flesh.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FA06A73-42E9-4A68-848B-F77FFA80B0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7719" y="2307771"/>
            <a:ext cx="4554281" cy="455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BA7C8D2-D6A5-4FEF-88AA-988B5A2A4CAA}"/>
              </a:ext>
            </a:extLst>
          </p:cNvPr>
          <p:cNvSpPr txBox="1"/>
          <p:nvPr/>
        </p:nvSpPr>
        <p:spPr>
          <a:xfrm>
            <a:off x="7983976" y="141906"/>
            <a:ext cx="3990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Bill Heath</a:t>
            </a:r>
            <a:r>
              <a:rPr lang="en-US" dirty="0"/>
              <a:t>			</a:t>
            </a:r>
            <a:r>
              <a:rPr lang="en-US" u="sng" dirty="0"/>
              <a:t>Tim </a:t>
            </a:r>
            <a:r>
              <a:rPr lang="en-US" u="sng" dirty="0" err="1"/>
              <a:t>Hennings</a:t>
            </a:r>
            <a:endParaRPr lang="en-US" u="sng" dirty="0"/>
          </a:p>
          <a:p>
            <a:r>
              <a:rPr lang="en-US" dirty="0"/>
              <a:t>A Time				The Bible</a:t>
            </a:r>
          </a:p>
          <a:p>
            <a:r>
              <a:rPr lang="en-US" dirty="0"/>
              <a:t>A People			Grace</a:t>
            </a:r>
          </a:p>
          <a:p>
            <a:r>
              <a:rPr lang="en-US" dirty="0"/>
              <a:t>A Place				Mercy</a:t>
            </a:r>
          </a:p>
          <a:p>
            <a:r>
              <a:rPr lang="en-US" dirty="0"/>
              <a:t>A Language			Time</a:t>
            </a:r>
          </a:p>
          <a:p>
            <a:r>
              <a:rPr lang="en-US" dirty="0"/>
              <a:t>                  “In His Time”</a:t>
            </a:r>
          </a:p>
          <a:p>
            <a:r>
              <a:rPr lang="en-US" dirty="0"/>
              <a:t>Doctrine			Practice</a:t>
            </a:r>
          </a:p>
        </p:txBody>
      </p:sp>
    </p:spTree>
    <p:extLst>
      <p:ext uri="{BB962C8B-B14F-4D97-AF65-F5344CB8AC3E}">
        <p14:creationId xmlns:p14="http://schemas.microsoft.com/office/powerpoint/2010/main" val="1082926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EFC23C-DCC8-46F4-BD0A-31AFABCAFD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256"/>
            <a:ext cx="8990390" cy="6848744"/>
          </a:xfrm>
          <a:prstGeom prst="rect">
            <a:avLst/>
          </a:prstGeom>
          <a:ln w="127000" cap="sq">
            <a:solidFill>
              <a:srgbClr val="FFFFFF"/>
            </a:solidFill>
            <a:miter lim="800000"/>
          </a:ln>
          <a:effectLst>
            <a:outerShdw blurRad="54991" dist="17780" dir="5400000" algn="ctr" rotWithShape="0">
              <a:schemeClr val="bg1"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</a:sp3d>
        </p:spPr>
      </p:pic>
    </p:spTree>
    <p:extLst>
      <p:ext uri="{BB962C8B-B14F-4D97-AF65-F5344CB8AC3E}">
        <p14:creationId xmlns:p14="http://schemas.microsoft.com/office/powerpoint/2010/main" val="2568446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CA6B1E1-54A1-44D1-AC64-2FEB676ED9D6}"/>
              </a:ext>
            </a:extLst>
          </p:cNvPr>
          <p:cNvSpPr txBox="1">
            <a:spLocks/>
          </p:cNvSpPr>
          <p:nvPr/>
        </p:nvSpPr>
        <p:spPr>
          <a:xfrm>
            <a:off x="102053" y="238125"/>
            <a:ext cx="11854543" cy="5442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000" dirty="0"/>
              <a:t>Courtship:  My love Grows with the king 1:12-3:5 (leave)</a:t>
            </a:r>
          </a:p>
          <a:p>
            <a:pPr>
              <a:spcAft>
                <a:spcPts val="600"/>
              </a:spcAft>
            </a:pPr>
            <a:r>
              <a:rPr lang="en-US" sz="2000" b="1" u="sng" dirty="0"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</a:rPr>
              <a:t>The woman speaks to the king </a:t>
            </a:r>
          </a:p>
          <a:p>
            <a:pPr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A1515AD-182E-4C49-870C-4B8CDF985D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42" y="782410"/>
            <a:ext cx="10081316" cy="607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5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AA01E07-398A-440B-B306-51E40DBADA97}"/>
              </a:ext>
            </a:extLst>
          </p:cNvPr>
          <p:cNvSpPr txBox="1">
            <a:spLocks/>
          </p:cNvSpPr>
          <p:nvPr/>
        </p:nvSpPr>
        <p:spPr>
          <a:xfrm>
            <a:off x="919119" y="5147"/>
            <a:ext cx="10353761" cy="128711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C492672-ED5C-4EC2-8A08-996EFA0FABB3}"/>
              </a:ext>
            </a:extLst>
          </p:cNvPr>
          <p:cNvSpPr txBox="1">
            <a:spLocks/>
          </p:cNvSpPr>
          <p:nvPr/>
        </p:nvSpPr>
        <p:spPr>
          <a:xfrm>
            <a:off x="919119" y="0"/>
            <a:ext cx="10442564" cy="100899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 cap="all">
                <a:solidFill>
                  <a:schemeClr val="tx1"/>
                </a:solidFill>
                <a:effectLst>
                  <a:outerShdw blurRad="50800" dist="63500" dir="2700000" algn="tl" rotWithShape="0">
                    <a:srgbClr val="000000">
                      <a:alpha val="4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70000"/>
              </a:lnSpc>
            </a:pPr>
            <a:r>
              <a:rPr lang="en-US" sz="2400" dirty="0"/>
              <a:t>Courtship:  my love Grows with the king 1:12-3:5 (leave)</a:t>
            </a:r>
          </a:p>
          <a:p>
            <a:pPr>
              <a:lnSpc>
                <a:spcPct val="170000"/>
              </a:lnSpc>
            </a:pPr>
            <a:r>
              <a:rPr lang="en-US" sz="2400" b="1" dirty="0"/>
              <a:t>The king speaks to the woman</a:t>
            </a:r>
            <a:endParaRPr lang="en-US" sz="2400" dirty="0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B7AC159-680E-4900-B63F-F8452B632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509" y="1008992"/>
            <a:ext cx="9790981" cy="584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340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1A9A4-00A3-4A6E-A5DF-AA6A10D91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7662"/>
            <a:ext cx="11582400" cy="5881688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sz="2400" dirty="0"/>
              <a:t>Part 1.  The Courtship (</a:t>
            </a:r>
            <a:r>
              <a:rPr lang="en-US" sz="2400" dirty="0" err="1"/>
              <a:t>LeavE</a:t>
            </a:r>
            <a:r>
              <a:rPr lang="en-US" sz="2400" dirty="0"/>
              <a:t>) 1:2-3:5    </a:t>
            </a:r>
            <a:br>
              <a:rPr lang="en-US" sz="2400" b="0" dirty="0"/>
            </a:br>
            <a:r>
              <a:rPr lang="en-US" sz="2400" b="0" dirty="0"/>
              <a:t>	Section 1.  love begins 1:2-11</a:t>
            </a:r>
            <a:r>
              <a:rPr lang="en-US" sz="2400" u="sng" dirty="0"/>
              <a:t> </a:t>
            </a:r>
            <a:br>
              <a:rPr lang="en-US" sz="2400" u="sng" dirty="0"/>
            </a:br>
            <a:r>
              <a:rPr lang="en-US" sz="2400" b="0" dirty="0"/>
              <a:t>		Exchange 1 between the woman and the king 1:2-11</a:t>
            </a:r>
            <a:br>
              <a:rPr lang="en-US" sz="2400" dirty="0"/>
            </a:br>
            <a:r>
              <a:rPr lang="en-US" sz="2400" dirty="0"/>
              <a:t>      	</a:t>
            </a:r>
            <a:r>
              <a:rPr lang="en-US" sz="2400" b="0" dirty="0"/>
              <a:t>Section 2.  love grows 1:12-3:5</a:t>
            </a:r>
            <a:br>
              <a:rPr lang="en-US" sz="2400" dirty="0"/>
            </a:br>
            <a:r>
              <a:rPr lang="en-US" sz="2400" dirty="0"/>
              <a:t> 		</a:t>
            </a:r>
            <a:r>
              <a:rPr lang="en-US" sz="2400" b="0" dirty="0"/>
              <a:t>Exchange 2 between the woman and the king 1:12-17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dirty="0"/>
              <a:t>NEXT in the Song of Songs, 2:1-17  </a:t>
            </a:r>
            <a:br>
              <a:rPr lang="en-US" sz="2400" dirty="0"/>
            </a:br>
            <a:r>
              <a:rPr lang="en-US" sz="2400" dirty="0"/>
              <a:t>Challenge:  in what verses does the king speak?</a:t>
            </a:r>
            <a:br>
              <a:rPr lang="en-US" sz="2400" b="0" dirty="0"/>
            </a:br>
            <a:br>
              <a:rPr lang="en-US" sz="2400" b="0" dirty="0"/>
            </a:br>
            <a:r>
              <a:rPr lang="en-US" sz="2400" b="0" dirty="0"/>
              <a:t>Part 2.  the wedding (</a:t>
            </a:r>
            <a:r>
              <a:rPr lang="en-US" sz="2400" b="0" dirty="0" err="1"/>
              <a:t>cleavE</a:t>
            </a:r>
            <a:r>
              <a:rPr lang="en-US" sz="2400" b="0" dirty="0"/>
              <a:t>) 3:6-5:1</a:t>
            </a:r>
            <a:br>
              <a:rPr lang="en-US" sz="2400" b="0" dirty="0"/>
            </a:br>
            <a:r>
              <a:rPr lang="en-US" sz="2400" b="0" dirty="0"/>
              <a:t>Part 3.  the family (</a:t>
            </a:r>
            <a:r>
              <a:rPr lang="en-US" sz="2400" b="0" dirty="0" err="1"/>
              <a:t>weavE</a:t>
            </a:r>
            <a:r>
              <a:rPr lang="en-US" sz="2400" b="0" dirty="0"/>
              <a:t>) 5:2-8:14</a:t>
            </a:r>
          </a:p>
        </p:txBody>
      </p:sp>
    </p:spTree>
    <p:extLst>
      <p:ext uri="{BB962C8B-B14F-4D97-AF65-F5344CB8AC3E}">
        <p14:creationId xmlns:p14="http://schemas.microsoft.com/office/powerpoint/2010/main" val="3713360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4904</TotalTime>
  <Words>299</Words>
  <Application>Microsoft Office PowerPoint</Application>
  <PresentationFormat>Widescreen</PresentationFormat>
  <Paragraphs>35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Bookman Old Style</vt:lpstr>
      <vt:lpstr>Calibri</vt:lpstr>
      <vt:lpstr>Rockwell</vt:lpstr>
      <vt:lpstr>Damask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 1.  The Courtship (LeavE) 1:2-3:5      Section 1.  love begins 1:2-11    Exchange 1 between the woman and the king 1:2-11        Section 2.  love grows 1:12-3:5    Exchange 2 between the woman and the king 1:12-17  NEXT in the Song of Songs, 2:1-17   Challenge:  in what verses does the king speak?  Part 2.  the wedding (cleavE) 3:6-5:1 Part 3.  the family (weavE) 5:2-8:14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Heath</dc:creator>
  <cp:lastModifiedBy>Bill Heath</cp:lastModifiedBy>
  <cp:revision>103</cp:revision>
  <cp:lastPrinted>2021-06-02T12:33:14Z</cp:lastPrinted>
  <dcterms:created xsi:type="dcterms:W3CDTF">2020-12-07T02:43:11Z</dcterms:created>
  <dcterms:modified xsi:type="dcterms:W3CDTF">2021-06-02T12:35:28Z</dcterms:modified>
</cp:coreProperties>
</file>