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7" r:id="rId1"/>
  </p:sldMasterIdLst>
  <p:notesMasterIdLst>
    <p:notesMasterId r:id="rId9"/>
  </p:notesMasterIdLst>
  <p:sldIdLst>
    <p:sldId id="295" r:id="rId2"/>
    <p:sldId id="299" r:id="rId3"/>
    <p:sldId id="301" r:id="rId4"/>
    <p:sldId id="296" r:id="rId5"/>
    <p:sldId id="297" r:id="rId6"/>
    <p:sldId id="303" r:id="rId7"/>
    <p:sldId id="300" r:id="rId8"/>
  </p:sldIdLst>
  <p:sldSz cx="12192000" cy="6858000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ll Heath" initials="BH" lastIdx="1" clrIdx="0">
    <p:extLst>
      <p:ext uri="{19B8F6BF-5375-455C-9EA6-DF929625EA0E}">
        <p15:presenceInfo xmlns:p15="http://schemas.microsoft.com/office/powerpoint/2012/main" userId="e5502471a9019be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0" autoAdjust="0"/>
    <p:restoredTop sz="94660"/>
  </p:normalViewPr>
  <p:slideViewPr>
    <p:cSldViewPr snapToGrid="0">
      <p:cViewPr varScale="1">
        <p:scale>
          <a:sx n="77" d="100"/>
          <a:sy n="77" d="100"/>
        </p:scale>
        <p:origin x="76" y="1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D0C54-6503-451B-8363-9D212DB2E9CC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505325"/>
            <a:ext cx="5661025" cy="36877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46FCD-EA78-467A-8AB2-F9222CD6D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388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AD227B-7D9E-477A-8908-5C1E32AB73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6883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AD227B-7D9E-477A-8908-5C1E32AB73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1470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682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28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27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6174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259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70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34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389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36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68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105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793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036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81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06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31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875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EFA8A-C583-4EB7-B547-771964240C9E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212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  <p:sldLayoutId id="2147483910" r:id="rId13"/>
    <p:sldLayoutId id="2147483911" r:id="rId14"/>
    <p:sldLayoutId id="2147483912" r:id="rId15"/>
    <p:sldLayoutId id="2147483913" r:id="rId16"/>
    <p:sldLayoutId id="214748391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152C1FB-04D0-41E2-9A58-EA5B94AB674C}"/>
              </a:ext>
            </a:extLst>
          </p:cNvPr>
          <p:cNvSpPr txBox="1"/>
          <p:nvPr/>
        </p:nvSpPr>
        <p:spPr>
          <a:xfrm>
            <a:off x="1600200" y="292554"/>
            <a:ext cx="931544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Fellowship Church –  Wednesday Night Service – 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June 16,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2021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prstClr val="white"/>
              </a:solidFill>
              <a:latin typeface="Rockwell" panose="02060603020205020403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Song of Songs 2:1-17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prstClr val="white"/>
              </a:solidFill>
              <a:latin typeface="Rockwell" panose="02060603020205020403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Rockwell" panose="02060603020205020403"/>
              </a:rPr>
              <a:t>Title:   My Growing Relationship with the King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prstClr val="white"/>
              </a:solidFill>
              <a:latin typeface="Rockwell" panose="02060603020205020403"/>
            </a:endParaRPr>
          </a:p>
          <a:p>
            <a:pPr>
              <a:defRPr/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Lesson 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  Love Grows in Courtship (betrothal or engagement)</a:t>
            </a:r>
            <a:endParaRPr lang="en-US" sz="2400" baseline="30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0CC2BD0E-1F12-4DC8-BF9C-54DE03186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246428"/>
            <a:ext cx="5514975" cy="3019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See the source image">
            <a:extLst>
              <a:ext uri="{FF2B5EF4-FFF2-40B4-BE49-F238E27FC236}">
                <a16:creationId xmlns:a16="http://schemas.microsoft.com/office/drawing/2014/main" id="{F117777D-0191-497C-9CD1-8798A66C2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" y="3241187"/>
            <a:ext cx="5338763" cy="300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335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8607B88-0D73-41E6-BF4A-FDACF21B3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7506258" cy="582929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  <a:defRPr/>
            </a:pPr>
            <a:r>
              <a:rPr lang="en-US" sz="2800" dirty="0"/>
              <a:t>Outline of the Song of Songs</a:t>
            </a:r>
          </a:p>
          <a:p>
            <a:pPr marL="0" indent="0" algn="ctr">
              <a:lnSpc>
                <a:spcPct val="110000"/>
              </a:lnSpc>
              <a:buNone/>
              <a:defRPr/>
            </a:pPr>
            <a:r>
              <a:rPr lang="en-US" sz="2800" dirty="0">
                <a:solidFill>
                  <a:prstClr val="white"/>
                </a:solidFill>
                <a:latin typeface="Rockwell" panose="02060603020205020403"/>
              </a:rPr>
              <a:t>Our Growing Relationship with the King of Kings</a:t>
            </a:r>
          </a:p>
          <a:p>
            <a:pPr marL="0" indent="0" algn="ctr">
              <a:lnSpc>
                <a:spcPct val="110000"/>
              </a:lnSpc>
              <a:buNone/>
              <a:defRPr/>
            </a:pPr>
            <a:r>
              <a:rPr lang="en-US" sz="2800" dirty="0"/>
              <a:t>DOCTRINE</a:t>
            </a:r>
          </a:p>
          <a:p>
            <a:pPr marL="0" indent="0" algn="ctr">
              <a:lnSpc>
                <a:spcPct val="110000"/>
              </a:lnSpc>
              <a:buNone/>
              <a:defRPr/>
            </a:pPr>
            <a:endParaRPr lang="en-US" sz="2800" dirty="0"/>
          </a:p>
          <a:p>
            <a:pPr marL="0" indent="0">
              <a:buNone/>
              <a:defRPr/>
            </a:pPr>
            <a:r>
              <a:rPr lang="en-US" sz="2800" dirty="0"/>
              <a:t>  Part 1)  The </a:t>
            </a:r>
            <a:r>
              <a:rPr lang="en-US" sz="2800" b="1" dirty="0"/>
              <a:t>Courtship</a:t>
            </a:r>
            <a:r>
              <a:rPr lang="en-US" sz="2800" dirty="0"/>
              <a:t> (Leave)  1:2-3:5   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/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/>
              <a:t>		  Section 1:  Love Begins 1:2-11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/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/>
              <a:t>		  </a:t>
            </a:r>
            <a:r>
              <a:rPr lang="en-US" sz="2800" b="1" dirty="0"/>
              <a:t>Section 2:  Love Grows    1:12-3:5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/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/>
              <a:t>  Part 2)  The Wedding (Cleave) 3:6-5:1      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/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/>
              <a:t>  Part 3)  The Family (Weave)      5:2-8:14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1F2472F-4A6B-47C3-B61E-729834362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92090" y="45720"/>
            <a:ext cx="0" cy="6766560"/>
          </a:xfrm>
          <a:prstGeom prst="line">
            <a:avLst/>
          </a:prstGeom>
          <a:ln w="190500" cap="sq">
            <a:solidFill>
              <a:srgbClr val="FFFFFF"/>
            </a:solidFill>
            <a:miter lim="800000"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AAEB35C-39AE-4A9A-A99A-87AAE77071CD}"/>
              </a:ext>
            </a:extLst>
          </p:cNvPr>
          <p:cNvSpPr txBox="1"/>
          <p:nvPr/>
        </p:nvSpPr>
        <p:spPr>
          <a:xfrm>
            <a:off x="203273" y="6034385"/>
            <a:ext cx="70997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Genesis 2:24 </a:t>
            </a:r>
            <a:r>
              <a:rPr lang="en-US" dirty="0"/>
              <a:t>Therefore shall a man </a:t>
            </a:r>
            <a:r>
              <a:rPr lang="en-US" b="1" u="sng" dirty="0"/>
              <a:t>leave</a:t>
            </a:r>
            <a:r>
              <a:rPr lang="en-US" dirty="0"/>
              <a:t> his father and his mother, and shall </a:t>
            </a:r>
            <a:r>
              <a:rPr lang="en-US" b="1" u="sng" dirty="0"/>
              <a:t>cleave</a:t>
            </a:r>
            <a:r>
              <a:rPr lang="en-US" dirty="0"/>
              <a:t> unto his wife: and they shall be one flesh.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A7C8D2-D6A5-4FEF-88AA-988B5A2A4CAA}"/>
              </a:ext>
            </a:extLst>
          </p:cNvPr>
          <p:cNvSpPr txBox="1"/>
          <p:nvPr/>
        </p:nvSpPr>
        <p:spPr>
          <a:xfrm>
            <a:off x="7795364" y="141906"/>
            <a:ext cx="43966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Bill Heath</a:t>
            </a:r>
            <a:r>
              <a:rPr lang="en-US" dirty="0"/>
              <a:t>			</a:t>
            </a:r>
            <a:r>
              <a:rPr lang="en-US" u="sng" dirty="0"/>
              <a:t>Tim </a:t>
            </a:r>
            <a:r>
              <a:rPr lang="en-US" u="sng" dirty="0" err="1"/>
              <a:t>Hennings</a:t>
            </a:r>
            <a:endParaRPr lang="en-US" u="sng" dirty="0"/>
          </a:p>
          <a:p>
            <a:r>
              <a:rPr lang="en-US" dirty="0"/>
              <a:t>A Time				The Bible</a:t>
            </a:r>
          </a:p>
          <a:p>
            <a:r>
              <a:rPr lang="en-US" dirty="0"/>
              <a:t>A People			Grace</a:t>
            </a:r>
          </a:p>
          <a:p>
            <a:r>
              <a:rPr lang="en-US" dirty="0"/>
              <a:t>A Place				Mercy</a:t>
            </a:r>
          </a:p>
          <a:p>
            <a:r>
              <a:rPr lang="en-US" dirty="0"/>
              <a:t>A Language			Time</a:t>
            </a:r>
          </a:p>
          <a:p>
            <a:r>
              <a:rPr lang="en-US" dirty="0"/>
              <a:t>                  “In His Time”</a:t>
            </a:r>
          </a:p>
          <a:p>
            <a:r>
              <a:rPr lang="en-US" dirty="0"/>
              <a:t>Doctrine/position   Practice/experience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67BC3596-AEE1-40A9-9AAD-8FAFEA355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672" y="2258875"/>
            <a:ext cx="3484911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C4F669-31B1-4D25-A1B8-E98E0CFDAD56}"/>
              </a:ext>
            </a:extLst>
          </p:cNvPr>
          <p:cNvSpPr txBox="1"/>
          <p:nvPr/>
        </p:nvSpPr>
        <p:spPr>
          <a:xfrm>
            <a:off x="8759081" y="6211669"/>
            <a:ext cx="2440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1832-1905</a:t>
            </a:r>
          </a:p>
          <a:p>
            <a:pPr algn="ctr"/>
            <a:r>
              <a:rPr lang="en-US" dirty="0"/>
              <a:t>Union &amp; Communion</a:t>
            </a:r>
          </a:p>
        </p:txBody>
      </p:sp>
    </p:spTree>
    <p:extLst>
      <p:ext uri="{BB962C8B-B14F-4D97-AF65-F5344CB8AC3E}">
        <p14:creationId xmlns:p14="http://schemas.microsoft.com/office/powerpoint/2010/main" val="1082926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EFC23C-DCC8-46F4-BD0A-31AFABCAF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805" y="95249"/>
            <a:ext cx="8990390" cy="6677025"/>
          </a:xfrm>
          <a:prstGeom prst="rect">
            <a:avLst/>
          </a:prstGeom>
          <a:ln w="1270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</p:pic>
    </p:spTree>
    <p:extLst>
      <p:ext uri="{BB962C8B-B14F-4D97-AF65-F5344CB8AC3E}">
        <p14:creationId xmlns:p14="http://schemas.microsoft.com/office/powerpoint/2010/main" val="2568446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CA6B1E1-54A1-44D1-AC64-2FEB676ED9D6}"/>
              </a:ext>
            </a:extLst>
          </p:cNvPr>
          <p:cNvSpPr txBox="1">
            <a:spLocks/>
          </p:cNvSpPr>
          <p:nvPr/>
        </p:nvSpPr>
        <p:spPr>
          <a:xfrm>
            <a:off x="0" y="90874"/>
            <a:ext cx="4591050" cy="69970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en-US" sz="2000" dirty="0"/>
              <a:t>My Growing Relationship with the King</a:t>
            </a:r>
          </a:p>
          <a:p>
            <a:pPr>
              <a:lnSpc>
                <a:spcPct val="170000"/>
              </a:lnSpc>
            </a:pPr>
            <a:r>
              <a:rPr lang="en-US" sz="2000" dirty="0"/>
              <a:t>Courtship</a:t>
            </a:r>
            <a:r>
              <a:rPr lang="en-US" sz="1800" dirty="0"/>
              <a:t>:  love Grows </a:t>
            </a:r>
            <a:r>
              <a:rPr lang="en-US" sz="2400" dirty="0"/>
              <a:t>1:12-3:5</a:t>
            </a:r>
            <a:r>
              <a:rPr lang="en-US" sz="1800" dirty="0"/>
              <a:t> (leaving)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8BCF429-0E6E-41ED-A26F-E666B35D01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4" t="36967" r="35179" b="10902"/>
          <a:stretch/>
        </p:blipFill>
        <p:spPr bwMode="auto">
          <a:xfrm>
            <a:off x="2812196" y="4893125"/>
            <a:ext cx="1820635" cy="1982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See the source image">
            <a:extLst>
              <a:ext uri="{FF2B5EF4-FFF2-40B4-BE49-F238E27FC236}">
                <a16:creationId xmlns:a16="http://schemas.microsoft.com/office/drawing/2014/main" id="{E52988AB-1D2E-4600-B200-5CF0F961A7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4" t="26261" r="13294"/>
          <a:stretch/>
        </p:blipFill>
        <p:spPr bwMode="auto">
          <a:xfrm>
            <a:off x="12468" y="920614"/>
            <a:ext cx="4720835" cy="175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Song of Solomon 2 his banner over me is lovehe valley">
            <a:extLst>
              <a:ext uri="{FF2B5EF4-FFF2-40B4-BE49-F238E27FC236}">
                <a16:creationId xmlns:a16="http://schemas.microsoft.com/office/drawing/2014/main" id="{400153DA-E017-47E4-9743-6BDD8A8D5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410" y="2873558"/>
            <a:ext cx="2918327" cy="175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group of deer in a field&#10;&#10;Description automatically generated with low confidence">
            <a:extLst>
              <a:ext uri="{FF2B5EF4-FFF2-40B4-BE49-F238E27FC236}">
                <a16:creationId xmlns:a16="http://schemas.microsoft.com/office/drawing/2014/main" id="{7A0252C7-F982-403C-897F-BF5AC835F7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8" y="4893125"/>
            <a:ext cx="2657475" cy="1964875"/>
          </a:xfrm>
          <a:prstGeom prst="rect">
            <a:avLst/>
          </a:prstGeom>
        </p:spPr>
      </p:pic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854B5AC7-F2CC-42CB-A4C9-2A3F5F439D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381" y="0"/>
            <a:ext cx="7348151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152C1FB-04D0-41E2-9A58-EA5B94AB674C}"/>
              </a:ext>
            </a:extLst>
          </p:cNvPr>
          <p:cNvSpPr txBox="1"/>
          <p:nvPr/>
        </p:nvSpPr>
        <p:spPr>
          <a:xfrm>
            <a:off x="6768548" y="-58212"/>
            <a:ext cx="5423452" cy="457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u="sng" dirty="0">
                <a:solidFill>
                  <a:srgbClr val="FF0000"/>
                </a:solidFill>
              </a:rPr>
              <a:t>The woman speaks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(about herself &amp; the king)</a:t>
            </a:r>
          </a:p>
        </p:txBody>
      </p:sp>
    </p:spTree>
    <p:extLst>
      <p:ext uri="{BB962C8B-B14F-4D97-AF65-F5344CB8AC3E}">
        <p14:creationId xmlns:p14="http://schemas.microsoft.com/office/powerpoint/2010/main" val="3279815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AA01E07-398A-440B-B306-51E40DBADA97}"/>
              </a:ext>
            </a:extLst>
          </p:cNvPr>
          <p:cNvSpPr txBox="1">
            <a:spLocks/>
          </p:cNvSpPr>
          <p:nvPr/>
        </p:nvSpPr>
        <p:spPr>
          <a:xfrm>
            <a:off x="919119" y="5147"/>
            <a:ext cx="10353761" cy="12871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endParaRPr lang="en-US" sz="24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C492672-ED5C-4EC2-8A08-996EFA0FABB3}"/>
              </a:ext>
            </a:extLst>
          </p:cNvPr>
          <p:cNvSpPr txBox="1">
            <a:spLocks/>
          </p:cNvSpPr>
          <p:nvPr/>
        </p:nvSpPr>
        <p:spPr>
          <a:xfrm>
            <a:off x="2858019" y="6356668"/>
            <a:ext cx="9202993" cy="48187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en-US" sz="1800" dirty="0"/>
              <a:t>Courtship:  love Grows 1:12-3:5 (leaving)</a:t>
            </a:r>
          </a:p>
        </p:txBody>
      </p:sp>
      <p:pic>
        <p:nvPicPr>
          <p:cNvPr id="2054" name="Picture 6" descr="Image result for Song of Solomon 2 12 KJV">
            <a:extLst>
              <a:ext uri="{FF2B5EF4-FFF2-40B4-BE49-F238E27FC236}">
                <a16:creationId xmlns:a16="http://schemas.microsoft.com/office/drawing/2014/main" id="{712C465B-0822-4C3E-979D-D535A0824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" y="0"/>
            <a:ext cx="2830891" cy="277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Song of Solomon 2:13 KJV">
            <a:extLst>
              <a:ext uri="{FF2B5EF4-FFF2-40B4-BE49-F238E27FC236}">
                <a16:creationId xmlns:a16="http://schemas.microsoft.com/office/drawing/2014/main" id="{D935580C-7D87-4139-8A57-D3E6F04A6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67" y="3619088"/>
            <a:ext cx="2057400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6A86D937-597D-43A6-BFAD-DA59FC6CE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65" y="1736010"/>
            <a:ext cx="2636004" cy="258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icture containing timeline&#10;&#10;Description automatically generated">
            <a:extLst>
              <a:ext uri="{FF2B5EF4-FFF2-40B4-BE49-F238E27FC236}">
                <a16:creationId xmlns:a16="http://schemas.microsoft.com/office/drawing/2014/main" id="{9CF11BF6-23AD-42D7-B38C-7224432C3E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671" y="27775"/>
            <a:ext cx="8875381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421BAF-36BC-40CD-8CD7-4463853C6ECF}"/>
              </a:ext>
            </a:extLst>
          </p:cNvPr>
          <p:cNvSpPr txBox="1"/>
          <p:nvPr/>
        </p:nvSpPr>
        <p:spPr>
          <a:xfrm>
            <a:off x="6627520" y="0"/>
            <a:ext cx="5223964" cy="579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u="sng" dirty="0">
                <a:solidFill>
                  <a:srgbClr val="FF0000"/>
                </a:solidFill>
              </a:rPr>
              <a:t>The king speaks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(to the woman)</a:t>
            </a:r>
            <a:endParaRPr lang="en-US" sz="2400" baseline="30000" dirty="0">
              <a:solidFill>
                <a:srgbClr val="FF0000"/>
              </a:solidFill>
              <a:effectLst/>
              <a:latin typeface="+mj-lt"/>
              <a:ea typeface="Cambria Math" panose="02040503050406030204" pitchFamily="18" charset="0"/>
              <a:cs typeface="Wingdings 3" panose="050401020108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75340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C492672-ED5C-4EC2-8A08-996EFA0FABB3}"/>
              </a:ext>
            </a:extLst>
          </p:cNvPr>
          <p:cNvSpPr txBox="1">
            <a:spLocks/>
          </p:cNvSpPr>
          <p:nvPr/>
        </p:nvSpPr>
        <p:spPr>
          <a:xfrm>
            <a:off x="2782527" y="6364696"/>
            <a:ext cx="9143908" cy="523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0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rPr>
              <a:t>Courtship:   love </a:t>
            </a:r>
            <a:r>
              <a:rPr lang="en-US" sz="20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Bookman Old Style" panose="02050604050505020204" pitchFamily="18" charset="0"/>
                <a:ea typeface="+mn-ea"/>
                <a:cs typeface="+mn-cs"/>
              </a:rPr>
              <a:t>Grows  </a:t>
            </a:r>
            <a:r>
              <a:rPr lang="en-US" sz="20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rPr>
              <a:t>1:12-3:5 (leaving)</a:t>
            </a:r>
          </a:p>
        </p:txBody>
      </p:sp>
      <p:pic>
        <p:nvPicPr>
          <p:cNvPr id="3074" name="Picture 2" descr="Image result for Song of Solomon 2:14 KJV">
            <a:extLst>
              <a:ext uri="{FF2B5EF4-FFF2-40B4-BE49-F238E27FC236}">
                <a16:creationId xmlns:a16="http://schemas.microsoft.com/office/drawing/2014/main" id="{FD18DC6D-2358-4C6F-A542-E9F2199FC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82195" cy="178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ee the source image">
            <a:extLst>
              <a:ext uri="{FF2B5EF4-FFF2-40B4-BE49-F238E27FC236}">
                <a16:creationId xmlns:a16="http://schemas.microsoft.com/office/drawing/2014/main" id="{DDA03E3A-A25D-4B64-B652-C39B708B8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65" y="4492928"/>
            <a:ext cx="2133601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ee the source image">
            <a:extLst>
              <a:ext uri="{FF2B5EF4-FFF2-40B4-BE49-F238E27FC236}">
                <a16:creationId xmlns:a16="http://schemas.microsoft.com/office/drawing/2014/main" id="{C64BD430-8430-4CE0-9484-438F40AEE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09" y="1926772"/>
            <a:ext cx="2427514" cy="242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7137DE0D-BB73-449B-9587-E0B9625345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195" y="33235"/>
            <a:ext cx="9391196" cy="63314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421BAF-36BC-40CD-8CD7-4463853C6ECF}"/>
              </a:ext>
            </a:extLst>
          </p:cNvPr>
          <p:cNvSpPr txBox="1"/>
          <p:nvPr/>
        </p:nvSpPr>
        <p:spPr>
          <a:xfrm>
            <a:off x="5702994" y="33235"/>
            <a:ext cx="6747734" cy="598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algn="ctr" defTabSz="9144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u="sng" cap="all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The woman speaks</a:t>
            </a:r>
            <a:r>
              <a:rPr lang="en-US" sz="2000" b="1" cap="all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 (about the king)</a:t>
            </a:r>
          </a:p>
        </p:txBody>
      </p:sp>
    </p:spTree>
    <p:extLst>
      <p:ext uri="{BB962C8B-B14F-4D97-AF65-F5344CB8AC3E}">
        <p14:creationId xmlns:p14="http://schemas.microsoft.com/office/powerpoint/2010/main" val="1959366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1A9A4-00A3-4A6E-A5DF-AA6A10D91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33350"/>
            <a:ext cx="11582400" cy="609600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  <a:defRPr/>
            </a:pPr>
            <a:r>
              <a:rPr lang="en-US" sz="2400" dirty="0"/>
              <a:t>Part 1.  The Courtship (</a:t>
            </a:r>
            <a:r>
              <a:rPr lang="en-US" sz="2400" dirty="0" err="1"/>
              <a:t>LeavE</a:t>
            </a:r>
            <a:r>
              <a:rPr lang="en-US" sz="2400" dirty="0"/>
              <a:t>) 1:2-3:5    </a:t>
            </a:r>
            <a:br>
              <a:rPr lang="en-US" sz="2400" b="0" dirty="0"/>
            </a:br>
            <a:r>
              <a:rPr lang="en-US" sz="2400" b="0" dirty="0"/>
              <a:t>	A.  love begins 1:2-11</a:t>
            </a:r>
            <a:r>
              <a:rPr lang="en-US" sz="2400" u="sng" dirty="0"/>
              <a:t> </a:t>
            </a:r>
            <a:br>
              <a:rPr lang="en-US" sz="2400" u="sng" dirty="0"/>
            </a:br>
            <a:r>
              <a:rPr lang="en-US" sz="2400" b="0" dirty="0"/>
              <a:t>	B.  love grows 1:12-3:5</a:t>
            </a:r>
            <a:br>
              <a:rPr lang="en-US" sz="2400" dirty="0"/>
            </a:br>
            <a:r>
              <a:rPr lang="en-US" sz="2400" dirty="0"/>
              <a:t> 	</a:t>
            </a:r>
            <a:r>
              <a:rPr lang="en-US" sz="2400" b="0" dirty="0"/>
              <a:t>                      </a:t>
            </a:r>
            <a:br>
              <a:rPr lang="en-US" sz="2400" b="0" dirty="0"/>
            </a:br>
            <a:r>
              <a:rPr lang="en-US" sz="2400" dirty="0"/>
              <a:t>NEXT in the (one) Song of (1005) Songs, 3:1-11  </a:t>
            </a:r>
            <a:br>
              <a:rPr lang="en-US" sz="2400" dirty="0"/>
            </a:br>
            <a:r>
              <a:rPr lang="en-US" sz="2400" dirty="0"/>
              <a:t>Challenge:  what verses describe the wedding procession?  </a:t>
            </a:r>
            <a:br>
              <a:rPr lang="en-US" sz="2400" b="0" dirty="0"/>
            </a:br>
            <a:br>
              <a:rPr lang="en-US" sz="2400" b="0" dirty="0"/>
            </a:br>
            <a:r>
              <a:rPr lang="en-US" sz="2400" b="0" dirty="0"/>
              <a:t>Part 2.  the wedding (</a:t>
            </a:r>
            <a:r>
              <a:rPr lang="en-US" sz="2400" b="0" dirty="0" err="1"/>
              <a:t>cleavE</a:t>
            </a:r>
            <a:r>
              <a:rPr lang="en-US" sz="2400" b="0" dirty="0"/>
              <a:t>) 3:6-5:1</a:t>
            </a:r>
            <a:br>
              <a:rPr lang="en-US" sz="2400" b="0" dirty="0"/>
            </a:br>
            <a:r>
              <a:rPr lang="en-US" sz="2400" b="0" dirty="0"/>
              <a:t>Part 3.  the family (</a:t>
            </a:r>
            <a:r>
              <a:rPr lang="en-US" sz="2400" b="0" dirty="0" err="1"/>
              <a:t>weavE</a:t>
            </a:r>
            <a:r>
              <a:rPr lang="en-US" sz="2400" b="0" dirty="0"/>
              <a:t>) 5:2-8:14</a:t>
            </a:r>
          </a:p>
        </p:txBody>
      </p:sp>
    </p:spTree>
    <p:extLst>
      <p:ext uri="{BB962C8B-B14F-4D97-AF65-F5344CB8AC3E}">
        <p14:creationId xmlns:p14="http://schemas.microsoft.com/office/powerpoint/2010/main" val="3713360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6D8C60"/>
      </a:dk2>
      <a:lt2>
        <a:srgbClr val="B1D7A1"/>
      </a:lt2>
      <a:accent1>
        <a:srgbClr val="81B992"/>
      </a:accent1>
      <a:accent2>
        <a:srgbClr val="9ABC65"/>
      </a:accent2>
      <a:accent3>
        <a:srgbClr val="BDB564"/>
      </a:accent3>
      <a:accent4>
        <a:srgbClr val="BD8964"/>
      </a:accent4>
      <a:accent5>
        <a:srgbClr val="BD6466"/>
      </a:accent5>
      <a:accent6>
        <a:srgbClr val="64A4BD"/>
      </a:accent6>
      <a:hlink>
        <a:srgbClr val="8CCC71"/>
      </a:hlink>
      <a:folHlink>
        <a:srgbClr val="A4C795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4539428D-6454-4FE6-B992-2D59F0AC2F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9930</TotalTime>
  <Words>306</Words>
  <Application>Microsoft Office PowerPoint</Application>
  <PresentationFormat>Widescreen</PresentationFormat>
  <Paragraphs>40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Bookman Old Style</vt:lpstr>
      <vt:lpstr>Calibri</vt:lpstr>
      <vt:lpstr>Rockwell</vt:lpstr>
      <vt:lpstr>Damask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 1.  The Courtship (LeavE) 1:2-3:5      A.  love begins 1:2-11   B.  love grows 1:12-3:5                          NEXT in the (one) Song of (1005) Songs, 3:1-11   Challenge:  what verses describe the wedding procession?    Part 2.  the wedding (cleavE) 3:6-5:1 Part 3.  the family (weavE) 5:2-8:14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Heath</dc:creator>
  <cp:lastModifiedBy>Bill Heath</cp:lastModifiedBy>
  <cp:revision>129</cp:revision>
  <cp:lastPrinted>2021-06-16T14:23:23Z</cp:lastPrinted>
  <dcterms:created xsi:type="dcterms:W3CDTF">2020-12-07T02:43:11Z</dcterms:created>
  <dcterms:modified xsi:type="dcterms:W3CDTF">2021-06-16T14:23:25Z</dcterms:modified>
</cp:coreProperties>
</file>