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5"/>
  </p:notesMasterIdLst>
  <p:sldIdLst>
    <p:sldId id="295" r:id="rId2"/>
    <p:sldId id="296" r:id="rId3"/>
    <p:sldId id="297" r:id="rId4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147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8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6174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70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89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0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7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1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771526" y="302079"/>
            <a:ext cx="1076325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             Fellowship Church –  Wednesday Night Service – April  21,  2021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                             Title:  Our Growing Relationship with the King of Kings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                       	Text:  Introduction to Song of Songs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/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                                   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                                       				</a:t>
            </a:r>
            <a:endParaRPr lang="en-US" sz="2400" dirty="0">
              <a:latin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anose="020B0604020202020204" pitchFamily="34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aseline="3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The song of songs, which is Solomon’s. </a:t>
            </a:r>
            <a:endParaRPr lang="en-US" sz="3200" dirty="0">
              <a:latin typeface="Arial" panose="020B0604020202020204" pitchFamily="34" charset="0"/>
            </a:endParaRP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0CC2BD0E-1F12-4DC8-BF9C-54DE03186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86" y="2439765"/>
            <a:ext cx="4782029" cy="261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33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709050" y="1070788"/>
            <a:ext cx="1076325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What is a “shadow” when comparing the Old Testament with the New Testament? (KJV)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                                        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/>
              <a:t>Colossians 2:16-17 </a:t>
            </a:r>
            <a:r>
              <a:rPr lang="en-US" sz="2400" dirty="0"/>
              <a:t> Let no man therefore judge you  in meat, or in drink, or in respect of an holyday, or of the new moon, or of the sabbath [</a:t>
            </a:r>
            <a:r>
              <a:rPr lang="en-US" sz="2400" i="1" dirty="0"/>
              <a:t>days</a:t>
            </a:r>
            <a:r>
              <a:rPr lang="en-US" sz="2400" dirty="0"/>
              <a:t>]: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Which are a </a:t>
            </a:r>
            <a:r>
              <a:rPr lang="en-US" sz="2400" b="1" dirty="0"/>
              <a:t>shadow of things to come; but the body [</a:t>
            </a:r>
            <a:r>
              <a:rPr lang="en-US" sz="2400" b="1" i="1" dirty="0"/>
              <a:t>is</a:t>
            </a:r>
            <a:r>
              <a:rPr lang="en-US" sz="2400" b="1" dirty="0"/>
              <a:t>] of Christ</a:t>
            </a:r>
            <a:r>
              <a:rPr lang="en-US" sz="2400" dirty="0"/>
              <a:t>.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                                      				</a:t>
            </a:r>
            <a:endParaRPr lang="en-US" sz="2400" dirty="0">
              <a:latin typeface="Arial" panose="020B0604020202020204" pitchFamily="34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/>
              <a:t>Hebrews 8:4-5  </a:t>
            </a:r>
            <a:r>
              <a:rPr lang="en-US" sz="2400" dirty="0"/>
              <a:t>For if he were on earth, he should not be a priest, seeing that there are </a:t>
            </a:r>
            <a:r>
              <a:rPr lang="en-US" sz="2400" b="1" dirty="0"/>
              <a:t>priests</a:t>
            </a:r>
            <a:r>
              <a:rPr lang="en-US" sz="2400" dirty="0"/>
              <a:t> that offer gifts according to the law:   Who serve unto the </a:t>
            </a:r>
            <a:r>
              <a:rPr lang="en-US" sz="2400" b="1" dirty="0"/>
              <a:t>example and shadow of heavenly things</a:t>
            </a:r>
            <a:r>
              <a:rPr lang="en-US" sz="2400" dirty="0"/>
              <a:t>,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anose="020B0604020202020204" pitchFamily="34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/>
              <a:t>Hebrews 10:1  </a:t>
            </a:r>
            <a:r>
              <a:rPr lang="en-US" sz="2400" dirty="0"/>
              <a:t>For the </a:t>
            </a:r>
            <a:r>
              <a:rPr lang="en-US" sz="2400" b="1" dirty="0"/>
              <a:t>law having a shadow of good things to come</a:t>
            </a:r>
            <a:r>
              <a:rPr lang="en-US" sz="2400" dirty="0"/>
              <a:t>, [</a:t>
            </a:r>
            <a:r>
              <a:rPr lang="en-US" sz="2400" i="1" dirty="0"/>
              <a:t>and</a:t>
            </a:r>
            <a:r>
              <a:rPr lang="en-US" sz="2400" dirty="0"/>
              <a:t>] not the very image of the things, can never with those sacrifices which they offered year by year continually make the comers thereunto perfect. </a:t>
            </a:r>
            <a:endParaRPr lang="en-US" sz="3200" dirty="0">
              <a:latin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A6B1E1-54A1-44D1-AC64-2FEB676ED9D6}"/>
              </a:ext>
            </a:extLst>
          </p:cNvPr>
          <p:cNvSpPr txBox="1">
            <a:spLocks/>
          </p:cNvSpPr>
          <p:nvPr/>
        </p:nvSpPr>
        <p:spPr>
          <a:xfrm>
            <a:off x="913794" y="190500"/>
            <a:ext cx="10353761" cy="69532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shadow</a:t>
            </a:r>
          </a:p>
        </p:txBody>
      </p:sp>
    </p:spTree>
    <p:extLst>
      <p:ext uri="{BB962C8B-B14F-4D97-AF65-F5344CB8AC3E}">
        <p14:creationId xmlns:p14="http://schemas.microsoft.com/office/powerpoint/2010/main" val="3279815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B8E01-0BE3-4966-A281-FB73F22A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95250"/>
            <a:ext cx="10353761" cy="790575"/>
          </a:xfrm>
        </p:spPr>
        <p:txBody>
          <a:bodyPr/>
          <a:lstStyle/>
          <a:p>
            <a:r>
              <a:rPr lang="en-US" dirty="0"/>
              <a:t>wisdom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421BAF-36BC-40CD-8CD7-4463853C6ECF}"/>
              </a:ext>
            </a:extLst>
          </p:cNvPr>
          <p:cNvSpPr txBox="1"/>
          <p:nvPr/>
        </p:nvSpPr>
        <p:spPr>
          <a:xfrm>
            <a:off x="828372" y="885825"/>
            <a:ext cx="1053525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Deuteronomy 17:17-19  </a:t>
            </a:r>
            <a:r>
              <a:rPr lang="en-US" sz="2400" dirty="0"/>
              <a:t>Neither shall he </a:t>
            </a:r>
            <a:r>
              <a:rPr lang="en-US" sz="2400" b="1" dirty="0"/>
              <a:t>multiply wives to himself</a:t>
            </a:r>
            <a:r>
              <a:rPr lang="en-US" sz="2400" dirty="0"/>
              <a:t>, that </a:t>
            </a:r>
            <a:r>
              <a:rPr lang="en-US" sz="2400" b="1" dirty="0"/>
              <a:t>his heart turn not away</a:t>
            </a:r>
            <a:r>
              <a:rPr lang="en-US" sz="2400" dirty="0"/>
              <a:t>:  . . . that he shall write him a copy of this law in a book out of [</a:t>
            </a:r>
            <a:r>
              <a:rPr lang="en-US" sz="2400" i="1" dirty="0"/>
              <a:t>that which is</a:t>
            </a:r>
            <a:r>
              <a:rPr lang="en-US" sz="2400" dirty="0"/>
              <a:t>] before the priests the Levites: And it shall be with him, and he shall read therein all the days of his life: that he may learn to fear the LORD his God, to keep all the words of this law and these statutes, to do them: </a:t>
            </a:r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Solomon’s tragic end:  1 Kings 11</a:t>
            </a:r>
          </a:p>
          <a:p>
            <a:endParaRPr lang="en-US" sz="2400" b="1" dirty="0"/>
          </a:p>
          <a:p>
            <a:r>
              <a:rPr lang="en-US" sz="2400" b="1" dirty="0"/>
              <a:t>Matthew 12:42 (KJV) </a:t>
            </a:r>
            <a:r>
              <a:rPr lang="en-US" sz="2400" dirty="0"/>
              <a:t>The queen of the south shall rise up in the judgment with this generation, and shall condemn it: for she came from the uttermost parts of the earth to hear the wisdom of Solomon; and, behold, a greater than Solomon [</a:t>
            </a:r>
            <a:r>
              <a:rPr lang="en-US" sz="2400" i="1" dirty="0"/>
              <a:t>is</a:t>
            </a:r>
            <a:r>
              <a:rPr lang="en-US" sz="2400" dirty="0"/>
              <a:t>] here. </a:t>
            </a:r>
          </a:p>
          <a:p>
            <a:endParaRPr lang="en-US" sz="2400" dirty="0"/>
          </a:p>
          <a:p>
            <a:r>
              <a:rPr lang="en-US" sz="2400" dirty="0"/>
              <a:t>Wisdom for today in Christ:  1 Corinthians 1:30, James 1:5-8, James 3:13-18</a:t>
            </a:r>
          </a:p>
        </p:txBody>
      </p:sp>
    </p:spTree>
    <p:extLst>
      <p:ext uri="{BB962C8B-B14F-4D97-AF65-F5344CB8AC3E}">
        <p14:creationId xmlns:p14="http://schemas.microsoft.com/office/powerpoint/2010/main" val="2675340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4356</TotalTime>
  <Words>382</Words>
  <Application>Microsoft Office PowerPoint</Application>
  <PresentationFormat>Widescreen</PresentationFormat>
  <Paragraphs>35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Rockwell</vt:lpstr>
      <vt:lpstr>Damask</vt:lpstr>
      <vt:lpstr>PowerPoint Presentation</vt:lpstr>
      <vt:lpstr>PowerPoint Presentation</vt:lpstr>
      <vt:lpstr>wisdom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61</cp:revision>
  <cp:lastPrinted>2021-04-21T16:50:29Z</cp:lastPrinted>
  <dcterms:created xsi:type="dcterms:W3CDTF">2020-12-07T02:43:11Z</dcterms:created>
  <dcterms:modified xsi:type="dcterms:W3CDTF">2021-04-21T16:50:56Z</dcterms:modified>
</cp:coreProperties>
</file>