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4"/>
  </p:notesMasterIdLst>
  <p:sldIdLst>
    <p:sldId id="364" r:id="rId2"/>
    <p:sldId id="365" r:id="rId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678781" y="6414286"/>
            <a:ext cx="5220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</a:t>
            </a:r>
            <a:r>
              <a:rPr lang="en-US" sz="2000"/>
              <a:t>,  August 9, </a:t>
            </a:r>
            <a:r>
              <a:rPr lang="en-US" sz="2000" dirty="0"/>
              <a:t>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426719"/>
            <a:ext cx="6720674" cy="1184019"/>
          </a:xfrm>
        </p:spPr>
        <p:txBody>
          <a:bodyPr>
            <a:normAutofit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85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719200"/>
            <a:ext cx="24288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/>
              <a:t>Daniel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701541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225740" y="1716538"/>
            <a:ext cx="6192580" cy="44012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Simeon &amp; Anna Seek, See, &amp; Speak (Luke 2:22-40)  </a:t>
            </a:r>
          </a:p>
          <a:p>
            <a:r>
              <a:rPr lang="en-US" sz="2000" dirty="0"/>
              <a:t>#2 – No Guile Nathanael (John 1:43-51)</a:t>
            </a:r>
          </a:p>
          <a:p>
            <a:r>
              <a:rPr lang="en-US" sz="2000" dirty="0"/>
              <a:t>#3 – Here a Little, There a Little (Isaiah 28:1-29)</a:t>
            </a:r>
          </a:p>
          <a:p>
            <a:r>
              <a:rPr lang="en-US" sz="2000" dirty="0"/>
              <a:t>#4 –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BFE928-48B4-4BCC-8F0F-12567EC71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81" y="237115"/>
            <a:ext cx="7366399" cy="6404090"/>
          </a:xfrm>
        </p:spPr>
        <p:txBody>
          <a:bodyPr anchor="b">
            <a:noAutofit/>
          </a:bodyPr>
          <a:lstStyle/>
          <a:p>
            <a:pPr algn="l"/>
            <a:r>
              <a:rPr lang="en-US" sz="2400" b="1" dirty="0">
                <a:solidFill>
                  <a:schemeClr val="tx1"/>
                </a:solidFill>
              </a:rPr>
              <a:t>Here a Little, There a Little (Isaiah 28:10, 13)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1.  God Mocked (1-10)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by the proud and beautiful rulers, and the priest and the prophet</a:t>
            </a:r>
            <a:br>
              <a:rPr lang="en-US" sz="2400" b="1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* Jesus, 2</a:t>
            </a:r>
            <a:r>
              <a:rPr lang="en-US" sz="2000" baseline="30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nd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coming (5-6)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2.  Jesus Wins (11-22)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with the simplicity of the gospel to those with ears to hear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* Jesus 1</a:t>
            </a:r>
            <a:r>
              <a:rPr lang="en-US" sz="2000" baseline="30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st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and 2</a:t>
            </a:r>
            <a:r>
              <a:rPr lang="en-US" sz="2000" baseline="30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nd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coming (16-17),  Isaiah 61:1-2/Lu 4:18,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Ez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28:16</a:t>
            </a:r>
            <a:b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* Jesus victor in the past (21a),  future and far future (21b)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3.  God Counsels (23-29)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Parable of the Farmer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* Jesus teaches (23, 26, 29) New Testament: Hebrews 2:16-18, 4:14-16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     </a:t>
            </a:r>
            <a:b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</a:b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Decision:  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How is my plowing, planting, and reaping in God’s plumbline?   Invitation. </a:t>
            </a:r>
            <a:endParaRPr lang="en-US" sz="24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7871120" y="4187069"/>
            <a:ext cx="4068421" cy="243143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Straight &amp; Balanced:  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Ez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28:17a</a:t>
            </a:r>
          </a:p>
          <a:p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Judgment laid to the line </a:t>
            </a:r>
          </a:p>
          <a:p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Righteousness laid to the plummet</a:t>
            </a:r>
            <a:endParaRPr lang="en-US" sz="20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endParaRPr lang="en-US" sz="2400" dirty="0">
              <a:solidFill>
                <a:schemeClr val="tx1">
                  <a:lumMod val="95000"/>
                </a:schemeClr>
              </a:solidFill>
              <a:latin typeface="+mn-lt"/>
            </a:endParaRPr>
          </a:p>
          <a:p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Understanding:   </a:t>
            </a:r>
            <a:r>
              <a:rPr lang="en-US" sz="2400" dirty="0" err="1">
                <a:solidFill>
                  <a:schemeClr val="tx1">
                    <a:lumMod val="95000"/>
                  </a:schemeClr>
                </a:solidFill>
                <a:latin typeface="+mn-lt"/>
              </a:rPr>
              <a:t>Ez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28:23-29 </a:t>
            </a:r>
          </a:p>
          <a:p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How to glorify God in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Toil, Time, </a:t>
            </a:r>
          </a:p>
          <a:p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and Tools  (John 15, Galatians 2:20)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EA5D07-DF4A-B4DB-FD53-7E62EF19B0AA}"/>
              </a:ext>
            </a:extLst>
          </p:cNvPr>
          <p:cNvSpPr txBox="1"/>
          <p:nvPr/>
        </p:nvSpPr>
        <p:spPr>
          <a:xfrm>
            <a:off x="8542697" y="3107710"/>
            <a:ext cx="2853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Ephesians 2:20, 1 Peter 2:4-8</a:t>
            </a:r>
          </a:p>
        </p:txBody>
      </p:sp>
      <p:pic>
        <p:nvPicPr>
          <p:cNvPr id="1032" name="Picture 8" descr="See related image detail. The True Foundation | Doula Faith">
            <a:extLst>
              <a:ext uri="{FF2B5EF4-FFF2-40B4-BE49-F238E27FC236}">
                <a16:creationId xmlns:a16="http://schemas.microsoft.com/office/drawing/2014/main" id="{7EAA8549-412F-81D9-79BA-472E6D0393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9" t="5109" r="5069" b="8771"/>
          <a:stretch/>
        </p:blipFill>
        <p:spPr bwMode="auto">
          <a:xfrm>
            <a:off x="7885878" y="233679"/>
            <a:ext cx="4077928" cy="284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21980</TotalTime>
  <Words>340</Words>
  <Application>Microsoft Office PowerPoint</Application>
  <PresentationFormat>Widescreen</PresentationFormat>
  <Paragraphs>37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Gill Sans MT</vt:lpstr>
      <vt:lpstr>Theme1</vt:lpstr>
      <vt:lpstr>PowerPoint Presentation</vt:lpstr>
      <vt:lpstr>Here a Little, There a Little (Isaiah 28:10, 13)  1.  God Mocked (1-10)  by the proud and beautiful rulers, and the priest and the prophet * Jesus, 2nd coming (5-6)  2.  Jesus Wins (11-22)  with the simplicity of the gospel to those with ears to hear * Jesus 1st and 2nd coming (16-17),  Isaiah 61:1-2/Lu 4:18, Ez 28:16 * Jesus victor in the past (21a),  future and far future (21b)  3.  God Counsels (23-29)  Parable of the Farmer * Jesus teaches (23, 26, 29) New Testament: Hebrews 2:16-18, 4:14-16         Decision:   How is my plowing, planting, and reaping in God’s plumbline?   Invitation.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1162</cp:revision>
  <cp:lastPrinted>2023-08-08T21:32:55Z</cp:lastPrinted>
  <dcterms:created xsi:type="dcterms:W3CDTF">2013-07-15T20:26:40Z</dcterms:created>
  <dcterms:modified xsi:type="dcterms:W3CDTF">2023-08-09T16:21:01Z</dcterms:modified>
</cp:coreProperties>
</file>