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4"/>
  </p:notesMasterIdLst>
  <p:sldIdLst>
    <p:sldId id="364" r:id="rId2"/>
    <p:sldId id="365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757134" y="6414286"/>
            <a:ext cx="5063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July 26,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52547"/>
            <a:ext cx="6720674" cy="135819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3200" dirty="0"/>
              <a:t>The Life of Jesus 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97" y="1909578"/>
            <a:ext cx="21145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90957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25740" y="1909578"/>
            <a:ext cx="6192580" cy="1631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Simeon &amp; Anna Seek, See, &amp; Speak (Luke 2:22-40)  </a:t>
            </a:r>
          </a:p>
          <a:p>
            <a:r>
              <a:rPr lang="en-US" sz="2000" dirty="0"/>
              <a:t>#2 – No Guile Nathanael (John 1:43-51)</a:t>
            </a:r>
          </a:p>
          <a:p>
            <a:r>
              <a:rPr lang="en-US" sz="2000" dirty="0"/>
              <a:t>#3 – Woman and wine (John 2:1-11)</a:t>
            </a:r>
          </a:p>
          <a:p>
            <a:r>
              <a:rPr lang="en-US" sz="20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21" y="511435"/>
            <a:ext cx="6993865" cy="6404090"/>
          </a:xfrm>
        </p:spPr>
        <p:txBody>
          <a:bodyPr anchor="b">
            <a:noAutofit/>
          </a:bodyPr>
          <a:lstStyle/>
          <a:p>
            <a:pPr algn="l"/>
            <a:br>
              <a:rPr lang="en-US" sz="3200" dirty="0">
                <a:solidFill>
                  <a:schemeClr val="tx1"/>
                </a:solidFill>
              </a:rPr>
            </a:b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No Guile Nathanael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(John 1:43-51)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1.   Jesus finds Philip and says, “</a:t>
            </a: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follow me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.”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Philip finds Nathaniel  &amp; says </a:t>
            </a:r>
            <a:r>
              <a:rPr lang="en-US" sz="2400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we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(John,  Andrew &amp; Peter the day before, 1:35-42) found Jesus.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2.   Philip says to Nathaniel,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“</a:t>
            </a: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come &amp; see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.”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Jesus says Nathaniel has “no guile”  Ro 11:26, Rev 14:5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Jesus sees Nathaniel under the fig tree seeking God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3.    Nathaniel </a:t>
            </a:r>
            <a:r>
              <a:rPr lang="en-US" sz="2400" b="1" u="sng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believes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calls Jesus - Rabbi, Son of God, King of Israel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Promise:   Ye shall see heaven open and the angels of God ascending and descending upon the Son of man.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(Genesis 28:12, God’s children have continual access)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Decision:   Have you believed?  Are you totally surrendered to God? (Genesis  32:24-30)</a:t>
            </a:r>
          </a:p>
        </p:txBody>
      </p:sp>
      <p:pic>
        <p:nvPicPr>
          <p:cNvPr id="1026" name="Picture 2" descr="I Saw You - BYUtv">
            <a:extLst>
              <a:ext uri="{FF2B5EF4-FFF2-40B4-BE49-F238E27FC236}">
                <a16:creationId xmlns:a16="http://schemas.microsoft.com/office/drawing/2014/main" id="{4AACAE06-D8C7-ED41-C2F6-7F09E25A9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626" y="101600"/>
            <a:ext cx="4822613" cy="271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088790" y="3912005"/>
            <a:ext cx="37852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straight &amp; balanced:  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Jesus saves and sanctifies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endParaRPr lang="en-US" sz="24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Understanding:   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Jesus sees us as God sees us.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and when it is His time.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A5D07-DF4A-B4DB-FD53-7E62EF19B0AA}"/>
              </a:ext>
            </a:extLst>
          </p:cNvPr>
          <p:cNvSpPr txBox="1"/>
          <p:nvPr/>
        </p:nvSpPr>
        <p:spPr>
          <a:xfrm>
            <a:off x="7824630" y="2863536"/>
            <a:ext cx="377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Photo from “The Chosen” at BYU site</a:t>
            </a: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21833</TotalTime>
  <Words>327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Gill Sans MT</vt:lpstr>
      <vt:lpstr>Theme1</vt:lpstr>
      <vt:lpstr>PowerPoint Presentation</vt:lpstr>
      <vt:lpstr>   No Guile Nathanael (John 1:43-51)  1.   Jesus finds Philip and says, “follow me.”  Philip finds Nathaniel  &amp; says we (John,  Andrew &amp; Peter the day before, 1:35-42) found Jesus.    2.   Philip says to Nathaniel, “come &amp; see.”   Jesus says Nathaniel has “no guile”  Ro 11:26, Rev 14:5  Jesus sees Nathaniel under the fig tree seeking God  3.    Nathaniel believes        calls Jesus - Rabbi, Son of God, King of Israel Promise:   Ye shall see heaven open and the angels of God ascending and descending upon the Son of man.  (Genesis 28:12, God’s children have continual access)   Decision:   Have you believed?  Are you totally surrendered to God? (Genesis  32:24-30)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</cp:lastModifiedBy>
  <cp:revision>1147</cp:revision>
  <cp:lastPrinted>2023-07-26T20:11:24Z</cp:lastPrinted>
  <dcterms:created xsi:type="dcterms:W3CDTF">2013-07-15T20:26:40Z</dcterms:created>
  <dcterms:modified xsi:type="dcterms:W3CDTF">2023-07-26T20:22:16Z</dcterms:modified>
</cp:coreProperties>
</file>