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sldIdLst>
    <p:sldId id="363" r:id="rId2"/>
    <p:sldId id="299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850107" y="6414286"/>
            <a:ext cx="4877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July 5,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52547"/>
            <a:ext cx="6720674" cy="135819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3200" dirty="0"/>
              <a:t>The Life of Jesus 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97" y="1909578"/>
            <a:ext cx="21145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90957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5740" y="1909578"/>
            <a:ext cx="6192580" cy="70788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 Simeon &amp; Anna Seek, See, &amp; Speak (Luke 2:22-40)  </a:t>
            </a:r>
          </a:p>
          <a:p>
            <a:r>
              <a:rPr lang="en-US" sz="2000" dirty="0"/>
              <a:t>#2 –  </a:t>
            </a:r>
          </a:p>
        </p:txBody>
      </p:sp>
    </p:spTree>
    <p:extLst>
      <p:ext uri="{BB962C8B-B14F-4D97-AF65-F5344CB8AC3E}">
        <p14:creationId xmlns:p14="http://schemas.microsoft.com/office/powerpoint/2010/main" val="218853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81" y="204788"/>
            <a:ext cx="7081919" cy="6404090"/>
          </a:xfrm>
        </p:spPr>
        <p:txBody>
          <a:bodyPr anchor="b">
            <a:noAutofit/>
          </a:bodyPr>
          <a:lstStyle/>
          <a:p>
            <a:pPr algn="l"/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imeon &amp; Anna Seek, See, Speak (Luke 2:22-40)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2:22-24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Mary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is purified &amp;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Jesus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is presented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2:25-35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Simeon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seeks, sees, and speaks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2:36-38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Anna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seeks, sees, and speaks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2:39-40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Jesus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’ body, spirit, &amp; mind grow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        with God’s grace upon Him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straight:  led of the Holy Spirit by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balanced:  Scripture (Simeon) &amp; prayer (Anna)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Key understanding:  seek (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+mn-lt"/>
              </a:rPr>
              <a:t>includes wait),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see, speak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(we hear them speak in our language the wonderful works of God – Matthew 6:33,  John 16:13 – speaking to the 11 Apostles, 16:25, 17:13;  Acts 1:8, 2:11, 6:4;  Romans 1:8, 12:3; 1 Corinthians 14:1, 14:21;  Ephesians 1:15-23, 3:14-21, 6:19-20, 1 Thessalonians 1:8)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9B5DAF5-3F1A-4E85-A1A6-2D6474B81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4" r="13024" b="-1"/>
          <a:stretch/>
        </p:blipFill>
        <p:spPr bwMode="auto">
          <a:xfrm>
            <a:off x="7946808" y="125475"/>
            <a:ext cx="3859511" cy="3222626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09CB59-F87F-EDEB-C505-5123A2F14E5A}"/>
              </a:ext>
            </a:extLst>
          </p:cNvPr>
          <p:cNvSpPr txBox="1"/>
          <p:nvPr/>
        </p:nvSpPr>
        <p:spPr>
          <a:xfrm>
            <a:off x="7853680" y="3509899"/>
            <a:ext cx="4137209" cy="3170099"/>
          </a:xfrm>
          <a:prstGeom prst="rect">
            <a:avLst/>
          </a:prstGeom>
          <a:noFill/>
          <a:ln w="22225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Application</a:t>
            </a:r>
          </a:p>
          <a:p>
            <a:endParaRPr lang="en-US" sz="2000" u="sng" dirty="0"/>
          </a:p>
          <a:p>
            <a:r>
              <a:rPr lang="en-US" sz="2000" u="sng" dirty="0"/>
              <a:t>1</a:t>
            </a:r>
            <a:r>
              <a:rPr lang="en-US" sz="2000" u="sng" baseline="30000" dirty="0"/>
              <a:t>st</a:t>
            </a:r>
            <a:r>
              <a:rPr lang="en-US" sz="2000" u="sng" dirty="0"/>
              <a:t> coming – prophet </a:t>
            </a:r>
            <a:r>
              <a:rPr lang="en-US" sz="2000" dirty="0"/>
              <a:t>(Simeon &amp; Anna)</a:t>
            </a:r>
            <a:br>
              <a:rPr lang="en-US" sz="2000" dirty="0"/>
            </a:br>
            <a:r>
              <a:rPr lang="en-US" sz="2000" b="1" dirty="0"/>
              <a:t>Seek, See, Speak</a:t>
            </a:r>
            <a:br>
              <a:rPr lang="en-US" sz="2000" dirty="0"/>
            </a:br>
            <a:endParaRPr lang="en-US" sz="2000" dirty="0"/>
          </a:p>
          <a:p>
            <a:r>
              <a:rPr lang="en-US" sz="2000" u="sng" dirty="0"/>
              <a:t>Today – priest </a:t>
            </a:r>
            <a:r>
              <a:rPr lang="en-US" sz="2000" dirty="0"/>
              <a:t>(all believers)</a:t>
            </a:r>
          </a:p>
          <a:p>
            <a:r>
              <a:rPr lang="en-US" sz="2000" dirty="0"/>
              <a:t>Jesus is our Great High Priest</a:t>
            </a:r>
          </a:p>
          <a:p>
            <a:br>
              <a:rPr lang="en-US" sz="2000" dirty="0"/>
            </a:br>
            <a:r>
              <a:rPr lang="en-US" sz="2000" u="sng" dirty="0"/>
              <a:t>2</a:t>
            </a:r>
            <a:r>
              <a:rPr lang="en-US" sz="2000" u="sng" baseline="30000" dirty="0"/>
              <a:t>nd</a:t>
            </a:r>
            <a:r>
              <a:rPr lang="en-US" sz="2000" u="sng" dirty="0"/>
              <a:t> coming – king </a:t>
            </a:r>
            <a:r>
              <a:rPr lang="en-US" sz="2000" dirty="0"/>
              <a:t>(all believers)</a:t>
            </a:r>
            <a:br>
              <a:rPr lang="en-US" sz="2000" dirty="0"/>
            </a:br>
            <a:r>
              <a:rPr lang="en-US" sz="2000" b="1" dirty="0"/>
              <a:t>Seek, See, Speak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79534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18888</TotalTime>
  <Words>318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Gill Sans MT</vt:lpstr>
      <vt:lpstr>Theme1</vt:lpstr>
      <vt:lpstr>PowerPoint Presentation</vt:lpstr>
      <vt:lpstr>   Simeon &amp; Anna Seek, See, Speak (Luke 2:22-40)  2:22-24  Mary is purified &amp; Jesus is presented  2:25-35  Simeon seeks, sees, and speaks  2:36-38  Anna seeks, sees, and speaks  2:39-40  Jesus’ body, spirit, &amp; mind grow                 with God’s grace upon Him  straight:  led of the Holy Spirit by balanced:  Scripture (Simeon) &amp; prayer (Anna)    Key understanding:  seek (includes wait), see, speak  (we hear them speak in our language the wonderful works of God – Matthew 6:33,  John 16:13 – speaking to the 11 Apostles, 16:25, 17:13;  Acts 1:8, 2:11, 6:4;  Romans 1:8, 12:3; 1 Corinthians 14:1, 14:21;  Ephesians 1:15-23, 3:14-21, 6:19-20, 1 Thessalonians 1:8)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1140</cp:revision>
  <cp:lastPrinted>2023-07-05T21:13:56Z</cp:lastPrinted>
  <dcterms:created xsi:type="dcterms:W3CDTF">2013-07-15T20:26:40Z</dcterms:created>
  <dcterms:modified xsi:type="dcterms:W3CDTF">2023-07-05T21:32:06Z</dcterms:modified>
</cp:coreProperties>
</file>