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4"/>
  </p:notesMasterIdLst>
  <p:sldIdLst>
    <p:sldId id="256" r:id="rId2"/>
    <p:sldId id="353" r:id="rId3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E9E5A9-E711-471F-94AB-C3FD61E9173F}" v="2" dt="2022-05-25T11:07:26.6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7" d="100"/>
          <a:sy n="77" d="100"/>
        </p:scale>
        <p:origin x="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l Heath" userId="e5502471a9019beb" providerId="LiveId" clId="{EEE9E5A9-E711-471F-94AB-C3FD61E9173F}"/>
    <pc:docChg chg="custSel delSld modSld">
      <pc:chgData name="Bill Heath" userId="e5502471a9019beb" providerId="LiveId" clId="{EEE9E5A9-E711-471F-94AB-C3FD61E9173F}" dt="2022-05-25T11:09:18.755" v="1213" actId="47"/>
      <pc:docMkLst>
        <pc:docMk/>
      </pc:docMkLst>
      <pc:sldChg chg="modSp mod">
        <pc:chgData name="Bill Heath" userId="e5502471a9019beb" providerId="LiveId" clId="{EEE9E5A9-E711-471F-94AB-C3FD61E9173F}" dt="2022-05-25T10:50:57.348" v="1025" actId="20577"/>
        <pc:sldMkLst>
          <pc:docMk/>
          <pc:sldMk cId="109857222" sldId="256"/>
        </pc:sldMkLst>
        <pc:spChg chg="mod">
          <ac:chgData name="Bill Heath" userId="e5502471a9019beb" providerId="LiveId" clId="{EEE9E5A9-E711-471F-94AB-C3FD61E9173F}" dt="2022-05-12T01:31:32.540" v="34" actId="20577"/>
          <ac:spMkLst>
            <pc:docMk/>
            <pc:sldMk cId="109857222" sldId="256"/>
            <ac:spMk id="3" creationId="{00000000-0000-0000-0000-000000000000}"/>
          </ac:spMkLst>
        </pc:spChg>
        <pc:spChg chg="mod">
          <ac:chgData name="Bill Heath" userId="e5502471a9019beb" providerId="LiveId" clId="{EEE9E5A9-E711-471F-94AB-C3FD61E9173F}" dt="2022-05-25T10:50:57.348" v="1025" actId="20577"/>
          <ac:spMkLst>
            <pc:docMk/>
            <pc:sldMk cId="109857222" sldId="256"/>
            <ac:spMk id="9" creationId="{3E5C6185-BA62-417B-B11E-D6CE654AE4F5}"/>
          </ac:spMkLst>
        </pc:spChg>
      </pc:sldChg>
      <pc:sldChg chg="addSp delSp modSp mod">
        <pc:chgData name="Bill Heath" userId="e5502471a9019beb" providerId="LiveId" clId="{EEE9E5A9-E711-471F-94AB-C3FD61E9173F}" dt="2022-05-25T11:09:12.047" v="1212" actId="20577"/>
        <pc:sldMkLst>
          <pc:docMk/>
          <pc:sldMk cId="2701555010" sldId="353"/>
        </pc:sldMkLst>
        <pc:spChg chg="mod">
          <ac:chgData name="Bill Heath" userId="e5502471a9019beb" providerId="LiveId" clId="{EEE9E5A9-E711-471F-94AB-C3FD61E9173F}" dt="2022-05-25T11:09:12.047" v="1212" actId="20577"/>
          <ac:spMkLst>
            <pc:docMk/>
            <pc:sldMk cId="2701555010" sldId="353"/>
            <ac:spMk id="2" creationId="{FDAB662B-43B2-4D69-A6DC-929731D107DD}"/>
          </ac:spMkLst>
        </pc:spChg>
        <pc:picChg chg="add mod">
          <ac:chgData name="Bill Heath" userId="e5502471a9019beb" providerId="LiveId" clId="{EEE9E5A9-E711-471F-94AB-C3FD61E9173F}" dt="2022-05-25T11:08:23.784" v="1179" actId="1076"/>
          <ac:picMkLst>
            <pc:docMk/>
            <pc:sldMk cId="2701555010" sldId="353"/>
            <ac:picMk id="4" creationId="{9E50C1BA-156C-D462-AEAE-BF60E43629DA}"/>
          </ac:picMkLst>
        </pc:picChg>
        <pc:picChg chg="mod">
          <ac:chgData name="Bill Heath" userId="e5502471a9019beb" providerId="LiveId" clId="{EEE9E5A9-E711-471F-94AB-C3FD61E9173F}" dt="2022-05-25T11:08:19.841" v="1178" actId="1076"/>
          <ac:picMkLst>
            <pc:docMk/>
            <pc:sldMk cId="2701555010" sldId="353"/>
            <ac:picMk id="6" creationId="{28DAA1C6-437F-4B10-A95C-690959C82B1C}"/>
          </ac:picMkLst>
        </pc:picChg>
        <pc:picChg chg="del">
          <ac:chgData name="Bill Heath" userId="e5502471a9019beb" providerId="LiveId" clId="{EEE9E5A9-E711-471F-94AB-C3FD61E9173F}" dt="2022-05-25T11:07:26.679" v="1168" actId="478"/>
          <ac:picMkLst>
            <pc:docMk/>
            <pc:sldMk cId="2701555010" sldId="353"/>
            <ac:picMk id="1026" creationId="{4FFCD6DE-6A6B-7639-F169-B13A50725312}"/>
          </ac:picMkLst>
        </pc:picChg>
      </pc:sldChg>
      <pc:sldChg chg="modSp del mod">
        <pc:chgData name="Bill Heath" userId="e5502471a9019beb" providerId="LiveId" clId="{EEE9E5A9-E711-471F-94AB-C3FD61E9173F}" dt="2022-05-25T11:09:18.755" v="1213" actId="47"/>
        <pc:sldMkLst>
          <pc:docMk/>
          <pc:sldMk cId="76463379" sldId="354"/>
        </pc:sldMkLst>
        <pc:spChg chg="mod">
          <ac:chgData name="Bill Heath" userId="e5502471a9019beb" providerId="LiveId" clId="{EEE9E5A9-E711-471F-94AB-C3FD61E9173F}" dt="2022-05-25T11:08:54.219" v="1202" actId="21"/>
          <ac:spMkLst>
            <pc:docMk/>
            <pc:sldMk cId="76463379" sldId="354"/>
            <ac:spMk id="2" creationId="{FDAB662B-43B2-4D69-A6DC-929731D107D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9DA1F-9C06-46A4-8A99-BC0A7DC41F13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12C6F-2770-4703-98DB-2275B640C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1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8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5/25/2022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3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25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41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80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93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97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16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2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1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2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0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02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1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2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6A4B53A7-3209-46A6-9454-F38EAC8F11E7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1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A4B53A7-3209-46A6-9454-F38EAC8F11E7}" type="datetimeFigureOut">
              <a:rPr lang="en-US" smtClean="0"/>
              <a:pPr/>
              <a:t>5/25/2022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697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156" y="6175747"/>
            <a:ext cx="10323226" cy="646785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Part 1 - Prosper Your Soul with Your Time, Talents, and Treasure (3 John 2)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</a:rPr>
              <a:t>Part 2 – No Regret Parenting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5C6185-BA62-417B-B11E-D6CE654AE4F5}"/>
              </a:ext>
            </a:extLst>
          </p:cNvPr>
          <p:cNvSpPr txBox="1"/>
          <p:nvPr/>
        </p:nvSpPr>
        <p:spPr>
          <a:xfrm>
            <a:off x="2213335" y="173142"/>
            <a:ext cx="801854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Part 3 – The Work of the Holy Spirit</a:t>
            </a:r>
          </a:p>
          <a:p>
            <a:pPr algn="ctr"/>
            <a:endParaRPr lang="en-US" sz="1200" b="1" dirty="0"/>
          </a:p>
          <a:p>
            <a:pPr algn="ctr"/>
            <a:r>
              <a:rPr lang="en-US" sz="2800" dirty="0"/>
              <a:t>Fellowship Church, May 25, 2022 by Bill Heath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C4B05F5E-BCE7-CFDB-4D35-8EF4D1617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2" y="1524284"/>
            <a:ext cx="7231095" cy="429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ee the source image">
            <a:extLst>
              <a:ext uri="{FF2B5EF4-FFF2-40B4-BE49-F238E27FC236}">
                <a16:creationId xmlns:a16="http://schemas.microsoft.com/office/drawing/2014/main" id="{4A40EA5C-7DDD-F383-A041-7BA78BD1B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584" y="2180526"/>
            <a:ext cx="4878924" cy="366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28DAA1C6-437F-4B10-A95C-690959C82B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0" t="26877" r="7463" b="29862"/>
          <a:stretch/>
        </p:blipFill>
        <p:spPr>
          <a:xfrm>
            <a:off x="113608" y="3973287"/>
            <a:ext cx="4022995" cy="27616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AB662B-43B2-4D69-A6DC-929731D107DD}"/>
              </a:ext>
            </a:extLst>
          </p:cNvPr>
          <p:cNvSpPr txBox="1"/>
          <p:nvPr/>
        </p:nvSpPr>
        <p:spPr>
          <a:xfrm>
            <a:off x="4147665" y="260081"/>
            <a:ext cx="793072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                    The Work of the Holy Spirit</a:t>
            </a:r>
          </a:p>
          <a:p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Give us the ability to do what is right by the power of the risen Christ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2.  Seven baptisms</a:t>
            </a:r>
          </a:p>
          <a:p>
            <a:pPr marL="457200" indent="-457200">
              <a:buAutoNum type="arabicPeriod"/>
            </a:pP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3.  Eight things happen in every believer (and more)</a:t>
            </a:r>
          </a:p>
          <a:p>
            <a:pPr marL="457200" indent="-457200">
              <a:buAutoNum type="arabicPeriod" startAt="2"/>
            </a:pPr>
            <a:endParaRPr lang="en-US" sz="2400" dirty="0"/>
          </a:p>
          <a:p>
            <a:endParaRPr lang="en-US" sz="2400" dirty="0"/>
          </a:p>
          <a:p>
            <a:pPr marL="457200" indent="-457200">
              <a:buAutoNum type="arabicPeriod" startAt="4"/>
            </a:pPr>
            <a:r>
              <a:rPr lang="en-US" sz="2400" dirty="0"/>
              <a:t>Five choices about the Holy Spirit</a:t>
            </a:r>
          </a:p>
          <a:p>
            <a:pPr marL="457200" indent="-457200">
              <a:buAutoNum type="arabicPeriod" startAt="4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			Future:  Prayer and Witnessing</a:t>
            </a:r>
          </a:p>
          <a:p>
            <a:pPr marL="457200" indent="-457200">
              <a:buAutoNum type="arabicPeriod" startAt="4"/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3" descr="A lion and a lion&#10;&#10;Description automatically generated with low confidence">
            <a:extLst>
              <a:ext uri="{FF2B5EF4-FFF2-40B4-BE49-F238E27FC236}">
                <a16:creationId xmlns:a16="http://schemas.microsoft.com/office/drawing/2014/main" id="{9E50C1BA-156C-D462-AEAE-BF60E43629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8" y="123046"/>
            <a:ext cx="4034057" cy="288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550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5364</TotalTime>
  <Words>97</Words>
  <Application>Microsoft Office PowerPoint</Application>
  <PresentationFormat>Widescreen</PresentationFormat>
  <Paragraphs>22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Mesh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Bill Heath</cp:lastModifiedBy>
  <cp:revision>1021</cp:revision>
  <cp:lastPrinted>2022-05-25T10:53:16Z</cp:lastPrinted>
  <dcterms:created xsi:type="dcterms:W3CDTF">2013-07-15T20:26:40Z</dcterms:created>
  <dcterms:modified xsi:type="dcterms:W3CDTF">2022-05-25T11:09:22Z</dcterms:modified>
</cp:coreProperties>
</file>