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358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" userId="e5502471a9019beb" providerId="LiveId" clId="{155A2FCD-6290-42F4-85A8-A95343561241}"/>
    <pc:docChg chg="modSld">
      <pc:chgData name="Bill" userId="e5502471a9019beb" providerId="LiveId" clId="{155A2FCD-6290-42F4-85A8-A95343561241}" dt="2022-09-07T20:38:42.354" v="11" actId="20577"/>
      <pc:docMkLst>
        <pc:docMk/>
      </pc:docMkLst>
      <pc:sldChg chg="modSp mod">
        <pc:chgData name="Bill" userId="e5502471a9019beb" providerId="LiveId" clId="{155A2FCD-6290-42F4-85A8-A95343561241}" dt="2022-09-07T20:38:42.354" v="11" actId="20577"/>
        <pc:sldMkLst>
          <pc:docMk/>
          <pc:sldMk cId="1830435136" sldId="358"/>
        </pc:sldMkLst>
        <pc:spChg chg="mod">
          <ac:chgData name="Bill" userId="e5502471a9019beb" providerId="LiveId" clId="{155A2FCD-6290-42F4-85A8-A95343561241}" dt="2022-09-07T20:38:42.354" v="11" actId="20577"/>
          <ac:spMkLst>
            <pc:docMk/>
            <pc:sldMk cId="1830435136" sldId="358"/>
            <ac:spMk id="3" creationId="{54E4ED1B-2CE2-7594-F604-FDD0D3A809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1628262" y="173142"/>
            <a:ext cx="918873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Treasure New </a:t>
            </a:r>
            <a:r>
              <a:rPr lang="en-US" sz="2800" b="1"/>
              <a:t>and Old </a:t>
            </a:r>
            <a:r>
              <a:rPr lang="en-US" sz="2800" b="1" dirty="0"/>
              <a:t>#1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September 7, 2022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518" y="2057400"/>
            <a:ext cx="8352558" cy="1905000"/>
          </a:xfrm>
        </p:spPr>
        <p:txBody>
          <a:bodyPr>
            <a:normAutofit/>
          </a:bodyPr>
          <a:lstStyle/>
          <a:p>
            <a:r>
              <a:rPr lang="en-US" sz="3600" dirty="0"/>
              <a:t>Following Christ in a </a:t>
            </a:r>
          </a:p>
          <a:p>
            <a:r>
              <a:rPr lang="en-US" sz="3600" dirty="0"/>
              <a:t>Balanced and Straight Way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" y="1695450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01" y="1695449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172720" y="4747051"/>
            <a:ext cx="46153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OT:  Deuteronomy 25:13-16,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Hebrews12:1,</a:t>
            </a:r>
          </a:p>
          <a:p>
            <a:r>
              <a:rPr lang="en-US" sz="2400" dirty="0"/>
              <a:t>1 Corinthians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09658" y="4686298"/>
            <a:ext cx="3558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4:25-27,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 Acts 9:11, </a:t>
            </a:r>
          </a:p>
          <a:p>
            <a:r>
              <a:rPr lang="en-US" sz="2400" dirty="0"/>
              <a:t>Heb 12:13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587E-FD33-5800-1385-11DA86C3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60"/>
            <a:ext cx="11358880" cy="7010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Sexual orientation / Gender Identity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4ED1B-2CE2-7594-F604-FDD0D3A80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817879"/>
            <a:ext cx="11583126" cy="5613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/>
              <a:t>What God says</a:t>
            </a:r>
          </a:p>
          <a:p>
            <a:r>
              <a:rPr lang="en-US" sz="2400" dirty="0"/>
              <a:t>In the Scriptures; Old Testament and New Testament</a:t>
            </a:r>
          </a:p>
          <a:p>
            <a:pPr marL="0" indent="0">
              <a:buNone/>
            </a:pPr>
            <a:r>
              <a:rPr lang="en-US" sz="2400" dirty="0"/>
              <a:t>(OT:  Gen 1:27, Lev 18:22, Lev 20:13  NT:  Rom 1:26-</a:t>
            </a:r>
            <a:r>
              <a:rPr lang="en-US" sz="2400" b="1" dirty="0"/>
              <a:t>28</a:t>
            </a:r>
            <a:r>
              <a:rPr lang="en-US" sz="2400" dirty="0"/>
              <a:t>, Mt 11:23-24, 1 Cor 6:9-</a:t>
            </a:r>
            <a:r>
              <a:rPr lang="en-US" sz="2400" b="1" dirty="0"/>
              <a:t>11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b="1" u="sng" dirty="0"/>
              <a:t>What man says</a:t>
            </a:r>
          </a:p>
          <a:p>
            <a:r>
              <a:rPr lang="en-US" sz="2200" dirty="0"/>
              <a:t>History in the U.S.A. :  A.P.A., DSM-5 of 2013, -TR 2022, UCMJ, VA, Gender Dysphoria </a:t>
            </a:r>
          </a:p>
          <a:p>
            <a:r>
              <a:rPr lang="en-US" sz="2400" dirty="0"/>
              <a:t>Today in churches around Maryland and county schools &amp; universities</a:t>
            </a:r>
          </a:p>
          <a:p>
            <a:r>
              <a:rPr lang="en-US" sz="2400" dirty="0"/>
              <a:t>Tomorrow nationally legislated and required for all federally funded schools</a:t>
            </a:r>
          </a:p>
          <a:p>
            <a:pPr marL="0" indent="0">
              <a:buNone/>
            </a:pPr>
            <a:r>
              <a:rPr lang="en-US" sz="2400" dirty="0"/>
              <a:t>Dept of Education, Title 12,  Public Comment due by sept 12, 100+ pages (handout)</a:t>
            </a:r>
            <a:endParaRPr lang="en-US" sz="2400" b="1" u="sng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b="1" u="sng" dirty="0"/>
              <a:t>What should the Bible Believer do?</a:t>
            </a:r>
            <a:r>
              <a:rPr lang="en-US" sz="2400" dirty="0"/>
              <a:t>   </a:t>
            </a:r>
            <a:r>
              <a:rPr lang="en-US" sz="2400"/>
              <a:t>Personal, Family</a:t>
            </a:r>
            <a:r>
              <a:rPr lang="en-US" sz="2400" dirty="0"/>
              <a:t>, work, friends, church</a:t>
            </a:r>
            <a:r>
              <a:rPr lang="en-US" sz="2400"/>
              <a:t>, Community.  </a:t>
            </a:r>
            <a:r>
              <a:rPr lang="en-US" sz="2400" dirty="0"/>
              <a:t>Jeremiah 12:5, James I:5-7, 4:7-10, Personal Revival.</a:t>
            </a:r>
          </a:p>
        </p:txBody>
      </p:sp>
    </p:spTree>
    <p:extLst>
      <p:ext uri="{BB962C8B-B14F-4D97-AF65-F5344CB8AC3E}">
        <p14:creationId xmlns:p14="http://schemas.microsoft.com/office/powerpoint/2010/main" val="1830435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10834</TotalTime>
  <Words>203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Mesh</vt:lpstr>
      <vt:lpstr>PowerPoint Presentation</vt:lpstr>
      <vt:lpstr>Sexual orientation / Gender Identity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</cp:lastModifiedBy>
  <cp:revision>1043</cp:revision>
  <cp:lastPrinted>2022-09-07T20:36:58Z</cp:lastPrinted>
  <dcterms:created xsi:type="dcterms:W3CDTF">2013-07-15T20:26:40Z</dcterms:created>
  <dcterms:modified xsi:type="dcterms:W3CDTF">2022-09-07T20:38:50Z</dcterms:modified>
</cp:coreProperties>
</file>