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59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519259" y="173142"/>
            <a:ext cx="94067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Treasure New and Old #5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November 16, 2022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908" y="1722121"/>
            <a:ext cx="6821093" cy="13258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Following Christ in a </a:t>
            </a:r>
          </a:p>
          <a:p>
            <a:r>
              <a:rPr lang="en-US" sz="3600" dirty="0"/>
              <a:t>Balanced and Straight Way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" y="1695450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01" y="1705609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177370" y="4707885"/>
            <a:ext cx="2961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870796" y="4686298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714398" y="3119120"/>
            <a:ext cx="4393788" cy="3477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Precept upon precept, </a:t>
            </a:r>
          </a:p>
          <a:p>
            <a:pPr algn="ctr"/>
            <a:r>
              <a:rPr lang="en-US" sz="2000" dirty="0"/>
              <a:t>line upon line, here a little, </a:t>
            </a:r>
          </a:p>
          <a:p>
            <a:pPr algn="ctr"/>
            <a:r>
              <a:rPr lang="en-US" sz="2000" u="sng" dirty="0"/>
              <a:t>there a little (Isaiah 28:10,13)</a:t>
            </a:r>
          </a:p>
          <a:p>
            <a:r>
              <a:rPr lang="en-US" sz="2000" dirty="0"/>
              <a:t>#1 – Sex in Education</a:t>
            </a:r>
          </a:p>
          <a:p>
            <a:r>
              <a:rPr lang="en-US" sz="2000" dirty="0"/>
              <a:t>#2 – The Wheel of Life</a:t>
            </a:r>
          </a:p>
          <a:p>
            <a:r>
              <a:rPr lang="en-US" sz="2000" dirty="0"/>
              <a:t>#3 – Listening to God (Phil 4:8)</a:t>
            </a:r>
          </a:p>
          <a:p>
            <a:r>
              <a:rPr lang="en-US" sz="2000" dirty="0"/>
              <a:t>#4 – Let’s Follow Jesus (</a:t>
            </a:r>
            <a:r>
              <a:rPr lang="en-US" sz="2000" dirty="0" err="1"/>
              <a:t>Neh</a:t>
            </a:r>
            <a:r>
              <a:rPr lang="en-US" sz="2000" dirty="0"/>
              <a:t> 3)</a:t>
            </a:r>
          </a:p>
          <a:p>
            <a:r>
              <a:rPr lang="en-US" sz="2000" dirty="0"/>
              <a:t>#5 – Brotherly Love (Philemon)</a:t>
            </a:r>
          </a:p>
          <a:p>
            <a:r>
              <a:rPr lang="en-US" sz="2000" dirty="0"/>
              <a:t>#6 –  </a:t>
            </a:r>
          </a:p>
          <a:p>
            <a:r>
              <a:rPr lang="en-US" sz="2000" dirty="0"/>
              <a:t>#7 –  </a:t>
            </a:r>
          </a:p>
          <a:p>
            <a:r>
              <a:rPr lang="en-US" sz="2000" dirty="0"/>
              <a:t>#8 –  2023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242857" y="238321"/>
            <a:ext cx="5711446" cy="585076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1-3    </a:t>
            </a:r>
            <a:r>
              <a:rPr lang="en-US" sz="2400" b="1" dirty="0">
                <a:latin typeface="Arial Narrow" panose="020B0606020202030204" pitchFamily="34" charset="0"/>
              </a:rPr>
              <a:t>Love’s</a:t>
            </a:r>
            <a:r>
              <a:rPr lang="en-US" sz="2400" dirty="0">
                <a:latin typeface="Arial Narrow" panose="020B0606020202030204" pitchFamily="34" charset="0"/>
              </a:rPr>
              <a:t> Greeting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 Narrow" panose="020B0606020202030204" pitchFamily="34" charset="0"/>
              </a:rPr>
              <a:t>	John 15:13-15, 1 John 2:18, 1 Peter 1:22, 1 Cor 13</a:t>
            </a:r>
            <a:endParaRPr lang="en-US" sz="24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4-7    </a:t>
            </a:r>
            <a:r>
              <a:rPr lang="en-US" sz="2400" b="1" dirty="0">
                <a:latin typeface="Arial Narrow" panose="020B0606020202030204" pitchFamily="34" charset="0"/>
              </a:rPr>
              <a:t>Prayers</a:t>
            </a:r>
            <a:r>
              <a:rPr lang="en-US" sz="2400" dirty="0">
                <a:latin typeface="Arial Narrow" panose="020B0606020202030204" pitchFamily="34" charset="0"/>
              </a:rPr>
              <a:t> of Paul for Philemon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000" dirty="0">
                <a:latin typeface="Arial Narrow" panose="020B0606020202030204" pitchFamily="34" charset="0"/>
              </a:rPr>
              <a:t>verse 4, all, every</a:t>
            </a:r>
            <a:endParaRPr lang="en-US" sz="24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8-21  </a:t>
            </a:r>
            <a:r>
              <a:rPr lang="en-US" sz="2400" b="1" dirty="0">
                <a:latin typeface="Arial Narrow" panose="020B0606020202030204" pitchFamily="34" charset="0"/>
              </a:rPr>
              <a:t>Trust</a:t>
            </a:r>
            <a:r>
              <a:rPr lang="en-US" sz="2400" dirty="0">
                <a:latin typeface="Arial Narrow" panose="020B0606020202030204" pitchFamily="34" charset="0"/>
              </a:rPr>
              <a:t> between Paul and Philemon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000" dirty="0">
                <a:latin typeface="Arial Narrow" panose="020B0606020202030204" pitchFamily="34" charset="0"/>
              </a:rPr>
              <a:t>verse 10, Onesimus, willingly, confidence, more </a:t>
            </a:r>
            <a:endParaRPr lang="en-US" sz="24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22  </a:t>
            </a:r>
            <a:r>
              <a:rPr lang="en-US" sz="2400" b="1" dirty="0">
                <a:latin typeface="Arial Narrow" panose="020B0606020202030204" pitchFamily="34" charset="0"/>
              </a:rPr>
              <a:t>Prayers</a:t>
            </a:r>
            <a:r>
              <a:rPr lang="en-US" sz="2400" dirty="0">
                <a:latin typeface="Arial Narrow" panose="020B0606020202030204" pitchFamily="34" charset="0"/>
              </a:rPr>
              <a:t> of Philemon for Paul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	</a:t>
            </a:r>
            <a:r>
              <a:rPr lang="en-US" sz="2000" dirty="0">
                <a:latin typeface="Arial Narrow" panose="020B0606020202030204" pitchFamily="34" charset="0"/>
              </a:rPr>
              <a:t>ready to leave jail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 Narrow" panose="020B0606020202030204" pitchFamily="34" charset="0"/>
              </a:rPr>
              <a:t>23-25  </a:t>
            </a:r>
            <a:r>
              <a:rPr lang="en-US" sz="2400" b="1" dirty="0">
                <a:latin typeface="Arial Narrow" panose="020B0606020202030204" pitchFamily="34" charset="0"/>
              </a:rPr>
              <a:t>Love’s</a:t>
            </a:r>
            <a:r>
              <a:rPr lang="en-US" sz="2400" dirty="0">
                <a:latin typeface="Arial Narrow" panose="020B0606020202030204" pitchFamily="34" charset="0"/>
              </a:rPr>
              <a:t> Farewell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loving relationships continue or change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025E5E6-FB9F-756E-961E-D7143827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0" y="163504"/>
            <a:ext cx="5616633" cy="6018635"/>
          </a:xfr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lang="en-US" b="1" u="sng" dirty="0"/>
            </a:br>
            <a:r>
              <a:rPr lang="en-US" b="1" u="sng" dirty="0"/>
              <a:t>brotherly Love (Philemon)</a:t>
            </a:r>
            <a:br>
              <a:rPr lang="en-US" b="1" u="sng" dirty="0"/>
            </a:br>
            <a:br>
              <a:rPr lang="en-US" b="1" dirty="0"/>
            </a:br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 Love		A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Prayer		B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3</a:t>
            </a:r>
            <a:r>
              <a:rPr lang="en-US" b="1" baseline="30000" dirty="0"/>
              <a:t>rd</a:t>
            </a:r>
            <a:r>
              <a:rPr lang="en-US" b="1" dirty="0"/>
              <a:t>  Trust				C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4</a:t>
            </a:r>
            <a:r>
              <a:rPr lang="en-US" b="1" baseline="30000" dirty="0"/>
              <a:t>th</a:t>
            </a:r>
            <a:r>
              <a:rPr lang="en-US" b="1" dirty="0"/>
              <a:t>  Prayer		B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5</a:t>
            </a:r>
            <a:r>
              <a:rPr lang="en-US" b="1" baseline="30000" dirty="0"/>
              <a:t>th</a:t>
            </a:r>
            <a:r>
              <a:rPr lang="en-US" b="1" dirty="0"/>
              <a:t>  Love		A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E9514AEB-F815-6BD0-BA12-177115771373}"/>
              </a:ext>
            </a:extLst>
          </p:cNvPr>
          <p:cNvSpPr/>
          <p:nvPr/>
        </p:nvSpPr>
        <p:spPr>
          <a:xfrm rot="3641154">
            <a:off x="3499899" y="2224630"/>
            <a:ext cx="2019797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5A7B9A3-2914-F64F-11C9-35D3F40D1408}"/>
              </a:ext>
            </a:extLst>
          </p:cNvPr>
          <p:cNvSpPr/>
          <p:nvPr/>
        </p:nvSpPr>
        <p:spPr>
          <a:xfrm rot="6885473">
            <a:off x="3565356" y="4553765"/>
            <a:ext cx="1862751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344C70E-C9E1-EF6A-0F2D-D7AFCD5E8EB5}"/>
              </a:ext>
            </a:extLst>
          </p:cNvPr>
          <p:cNvSpPr/>
          <p:nvPr/>
        </p:nvSpPr>
        <p:spPr>
          <a:xfrm>
            <a:off x="3989126" y="3336294"/>
            <a:ext cx="942103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E7F30-ED77-961F-E80E-2E0D292F5B74}"/>
              </a:ext>
            </a:extLst>
          </p:cNvPr>
          <p:cNvSpPr txBox="1"/>
          <p:nvPr/>
        </p:nvSpPr>
        <p:spPr>
          <a:xfrm>
            <a:off x="141317" y="6325164"/>
            <a:ext cx="1181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Continual Process Improvement / Chiastic Structure                   Trust – The Speed of Trust course</a:t>
            </a:r>
          </a:p>
        </p:txBody>
      </p:sp>
    </p:spTree>
    <p:extLst>
      <p:ext uri="{BB962C8B-B14F-4D97-AF65-F5344CB8AC3E}">
        <p14:creationId xmlns:p14="http://schemas.microsoft.com/office/powerpoint/2010/main" val="2132315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11286</TotalTime>
  <Words>250</Words>
  <Application>Microsoft Office PowerPoint</Application>
  <PresentationFormat>Widescreen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Century Gothic</vt:lpstr>
      <vt:lpstr>Mesh</vt:lpstr>
      <vt:lpstr>PowerPoint Presentation</vt:lpstr>
      <vt:lpstr> brotherly Love (Philemon)  1st  Love  A  2nd Prayer  B  3rd  Trust    C  4th  Prayer  B  5th  Love  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</cp:lastModifiedBy>
  <cp:revision>1058</cp:revision>
  <cp:lastPrinted>2022-11-15T03:13:38Z</cp:lastPrinted>
  <dcterms:created xsi:type="dcterms:W3CDTF">2013-07-15T20:26:40Z</dcterms:created>
  <dcterms:modified xsi:type="dcterms:W3CDTF">2022-11-17T01:37:25Z</dcterms:modified>
</cp:coreProperties>
</file>