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57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B4625-3656-42E8-B3C7-BB504E67518A}" v="110" dt="2022-10-05T15:48:50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FE7B4625-3656-42E8-B3C7-BB504E67518A}"/>
    <pc:docChg chg="custSel delSld modSld">
      <pc:chgData name="Bill" userId="e5502471a9019beb" providerId="LiveId" clId="{FE7B4625-3656-42E8-B3C7-BB504E67518A}" dt="2022-10-05T16:17:52.723" v="1254" actId="113"/>
      <pc:docMkLst>
        <pc:docMk/>
      </pc:docMkLst>
      <pc:sldChg chg="modSp mod">
        <pc:chgData name="Bill" userId="e5502471a9019beb" providerId="LiveId" clId="{FE7B4625-3656-42E8-B3C7-BB504E67518A}" dt="2022-10-05T16:00:23.488" v="1246" actId="6549"/>
        <pc:sldMkLst>
          <pc:docMk/>
          <pc:sldMk cId="109857222" sldId="256"/>
        </pc:sldMkLst>
        <pc:spChg chg="mod">
          <ac:chgData name="Bill" userId="e5502471a9019beb" providerId="LiveId" clId="{FE7B4625-3656-42E8-B3C7-BB504E67518A}" dt="2022-10-05T15:13:18.391" v="334" actId="6549"/>
          <ac:spMkLst>
            <pc:docMk/>
            <pc:sldMk cId="109857222" sldId="256"/>
            <ac:spMk id="2" creationId="{68B1BFC7-F1FB-7C24-B2DD-713F88A233D1}"/>
          </ac:spMkLst>
        </pc:spChg>
        <pc:spChg chg="mod">
          <ac:chgData name="Bill" userId="e5502471a9019beb" providerId="LiveId" clId="{FE7B4625-3656-42E8-B3C7-BB504E67518A}" dt="2022-10-05T16:00:13.845" v="1244" actId="6549"/>
          <ac:spMkLst>
            <pc:docMk/>
            <pc:sldMk cId="109857222" sldId="256"/>
            <ac:spMk id="3" creationId="{48485E64-3BDB-27A6-C3D9-F275AD723DA6}"/>
          </ac:spMkLst>
        </pc:spChg>
        <pc:spChg chg="mod">
          <ac:chgData name="Bill" userId="e5502471a9019beb" providerId="LiveId" clId="{FE7B4625-3656-42E8-B3C7-BB504E67518A}" dt="2022-10-05T16:00:23.488" v="1246" actId="6549"/>
          <ac:spMkLst>
            <pc:docMk/>
            <pc:sldMk cId="109857222" sldId="256"/>
            <ac:spMk id="5" creationId="{C7EEF026-F07A-9A8D-74F7-DB7139A5BCC1}"/>
          </ac:spMkLst>
        </pc:spChg>
        <pc:spChg chg="mod">
          <ac:chgData name="Bill" userId="e5502471a9019beb" providerId="LiveId" clId="{FE7B4625-3656-42E8-B3C7-BB504E67518A}" dt="2022-10-01T03:24:02.066" v="294" actId="6549"/>
          <ac:spMkLst>
            <pc:docMk/>
            <pc:sldMk cId="109857222" sldId="256"/>
            <ac:spMk id="9" creationId="{3E5C6185-BA62-417B-B11E-D6CE654AE4F5}"/>
          </ac:spMkLst>
        </pc:spChg>
      </pc:sldChg>
      <pc:sldChg chg="del">
        <pc:chgData name="Bill" userId="e5502471a9019beb" providerId="LiveId" clId="{FE7B4625-3656-42E8-B3C7-BB504E67518A}" dt="2022-10-05T15:15:19.086" v="338" actId="47"/>
        <pc:sldMkLst>
          <pc:docMk/>
          <pc:sldMk cId="2701555010" sldId="353"/>
        </pc:sldMkLst>
      </pc:sldChg>
      <pc:sldChg chg="del">
        <pc:chgData name="Bill" userId="e5502471a9019beb" providerId="LiveId" clId="{FE7B4625-3656-42E8-B3C7-BB504E67518A}" dt="2022-10-05T15:13:33.348" v="335" actId="47"/>
        <pc:sldMkLst>
          <pc:docMk/>
          <pc:sldMk cId="2342598717" sldId="354"/>
        </pc:sldMkLst>
      </pc:sldChg>
      <pc:sldChg chg="del">
        <pc:chgData name="Bill" userId="e5502471a9019beb" providerId="LiveId" clId="{FE7B4625-3656-42E8-B3C7-BB504E67518A}" dt="2022-10-05T15:15:17.324" v="337" actId="47"/>
        <pc:sldMkLst>
          <pc:docMk/>
          <pc:sldMk cId="4282485882" sldId="355"/>
        </pc:sldMkLst>
      </pc:sldChg>
      <pc:sldChg chg="modSp del mod">
        <pc:chgData name="Bill" userId="e5502471a9019beb" providerId="LiveId" clId="{FE7B4625-3656-42E8-B3C7-BB504E67518A}" dt="2022-10-05T15:13:41.247" v="336" actId="47"/>
        <pc:sldMkLst>
          <pc:docMk/>
          <pc:sldMk cId="1616598047" sldId="356"/>
        </pc:sldMkLst>
        <pc:picChg chg="mod">
          <ac:chgData name="Bill" userId="e5502471a9019beb" providerId="LiveId" clId="{FE7B4625-3656-42E8-B3C7-BB504E67518A}" dt="2022-09-19T23:30:52.728" v="37" actId="1076"/>
          <ac:picMkLst>
            <pc:docMk/>
            <pc:sldMk cId="1616598047" sldId="356"/>
            <ac:picMk id="3" creationId="{C07ED085-4F3B-6668-14F8-DD9F794428AF}"/>
          </ac:picMkLst>
        </pc:picChg>
      </pc:sldChg>
      <pc:sldChg chg="addSp delSp modSp mod delAnim">
        <pc:chgData name="Bill" userId="e5502471a9019beb" providerId="LiveId" clId="{FE7B4625-3656-42E8-B3C7-BB504E67518A}" dt="2022-10-05T16:17:52.723" v="1254" actId="113"/>
        <pc:sldMkLst>
          <pc:docMk/>
          <pc:sldMk cId="2391270029" sldId="357"/>
        </pc:sldMkLst>
        <pc:spChg chg="del mod">
          <ac:chgData name="Bill" userId="e5502471a9019beb" providerId="LiveId" clId="{FE7B4625-3656-42E8-B3C7-BB504E67518A}" dt="2022-10-05T15:33:00.417" v="612" actId="478"/>
          <ac:spMkLst>
            <pc:docMk/>
            <pc:sldMk cId="2391270029" sldId="357"/>
            <ac:spMk id="2" creationId="{975EDEFE-B7A7-1CC1-DF7B-77E43C203212}"/>
          </ac:spMkLst>
        </pc:spChg>
        <pc:spChg chg="add mod">
          <ac:chgData name="Bill" userId="e5502471a9019beb" providerId="LiveId" clId="{FE7B4625-3656-42E8-B3C7-BB504E67518A}" dt="2022-10-05T15:58:33.143" v="1172" actId="20577"/>
          <ac:spMkLst>
            <pc:docMk/>
            <pc:sldMk cId="2391270029" sldId="357"/>
            <ac:spMk id="5" creationId="{6EFB3B0C-14C2-4DEE-FE8B-4928BB85F35D}"/>
          </ac:spMkLst>
        </pc:spChg>
        <pc:spChg chg="add mod">
          <ac:chgData name="Bill" userId="e5502471a9019beb" providerId="LiveId" clId="{FE7B4625-3656-42E8-B3C7-BB504E67518A}" dt="2022-10-05T16:17:52.723" v="1254" actId="113"/>
          <ac:spMkLst>
            <pc:docMk/>
            <pc:sldMk cId="2391270029" sldId="357"/>
            <ac:spMk id="7" creationId="{0025E5E6-FB9F-756E-961E-D71438279F31}"/>
          </ac:spMkLst>
        </pc:spChg>
        <pc:spChg chg="add mod">
          <ac:chgData name="Bill" userId="e5502471a9019beb" providerId="LiveId" clId="{FE7B4625-3656-42E8-B3C7-BB504E67518A}" dt="2022-10-05T16:03:29.986" v="1253" actId="20577"/>
          <ac:spMkLst>
            <pc:docMk/>
            <pc:sldMk cId="2391270029" sldId="357"/>
            <ac:spMk id="8" creationId="{1F82E177-44CD-2066-D649-B59E1535E589}"/>
          </ac:spMkLst>
        </pc:spChg>
        <pc:picChg chg="del">
          <ac:chgData name="Bill" userId="e5502471a9019beb" providerId="LiveId" clId="{FE7B4625-3656-42E8-B3C7-BB504E67518A}" dt="2022-10-05T15:15:48.748" v="339" actId="478"/>
          <ac:picMkLst>
            <pc:docMk/>
            <pc:sldMk cId="2391270029" sldId="357"/>
            <ac:picMk id="4" creationId="{D1E83D0E-36DC-3914-6918-B7725C27320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753298" y="173142"/>
            <a:ext cx="89386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Treasure New and Old #3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 October 5, 2022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08" y="1722121"/>
            <a:ext cx="6821093" cy="13258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95450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70560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7370" y="4707885"/>
            <a:ext cx="296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870796" y="4686298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4035540" y="3190240"/>
            <a:ext cx="3859829" cy="3477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</a:t>
            </a:r>
          </a:p>
          <a:p>
            <a:pPr algn="ctr"/>
            <a:r>
              <a:rPr lang="en-US" sz="2000" dirty="0"/>
              <a:t>line upon line, here a little, </a:t>
            </a:r>
            <a:r>
              <a:rPr lang="en-US" sz="2000" u="sng" dirty="0"/>
              <a:t>there a little (Isaiah  28:10, 13)</a:t>
            </a:r>
          </a:p>
          <a:p>
            <a:r>
              <a:rPr lang="en-US" sz="2000" dirty="0"/>
              <a:t>#1 – Sex in Education</a:t>
            </a:r>
          </a:p>
          <a:p>
            <a:r>
              <a:rPr lang="en-US" sz="2000" dirty="0"/>
              <a:t>#2 – The Wheel of Life</a:t>
            </a:r>
          </a:p>
          <a:p>
            <a:r>
              <a:rPr lang="en-US" sz="2000" dirty="0"/>
              <a:t>#3 – Listening to God</a:t>
            </a:r>
          </a:p>
          <a:p>
            <a:r>
              <a:rPr lang="en-US" sz="2000" dirty="0"/>
              <a:t>#4 – </a:t>
            </a:r>
          </a:p>
          <a:p>
            <a:r>
              <a:rPr lang="en-US" sz="2000" dirty="0"/>
              <a:t>#5 –</a:t>
            </a:r>
          </a:p>
          <a:p>
            <a:r>
              <a:rPr lang="en-US" sz="2000" dirty="0"/>
              <a:t>#6 – </a:t>
            </a:r>
          </a:p>
          <a:p>
            <a:r>
              <a:rPr lang="en-US" sz="2000" dirty="0"/>
              <a:t>#7 –</a:t>
            </a:r>
          </a:p>
          <a:p>
            <a:r>
              <a:rPr lang="en-US" sz="2000" dirty="0"/>
              <a:t>#8 – 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5344892" y="102544"/>
            <a:ext cx="6837816" cy="6670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Example of 1</a:t>
            </a:r>
            <a:r>
              <a:rPr lang="en-US" sz="2400" b="1" u="sng" baseline="30000" dirty="0"/>
              <a:t>st</a:t>
            </a:r>
            <a:r>
              <a:rPr lang="en-US" sz="2400" b="1" u="sng" dirty="0"/>
              <a:t> and 2</a:t>
            </a:r>
            <a:r>
              <a:rPr lang="en-US" sz="2400" b="1" u="sng" baseline="30000" dirty="0"/>
              <a:t>nd</a:t>
            </a:r>
            <a:r>
              <a:rPr lang="en-US" sz="2400" b="1" u="sng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Philippians 4:8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Finally</a:t>
            </a:r>
            <a:r>
              <a:rPr lang="en-US" sz="2400" dirty="0"/>
              <a:t>, brethren, whatsoever things are </a:t>
            </a:r>
            <a:r>
              <a:rPr lang="en-US" sz="2400" b="1" dirty="0">
                <a:solidFill>
                  <a:srgbClr val="00B0F0"/>
                </a:solidFill>
              </a:rPr>
              <a:t>TRUE</a:t>
            </a:r>
            <a:r>
              <a:rPr lang="en-US" sz="2400" dirty="0"/>
              <a:t>, whatsoever things [are] </a:t>
            </a:r>
            <a:r>
              <a:rPr lang="en-US" sz="2400" b="1" dirty="0">
                <a:solidFill>
                  <a:srgbClr val="92D050"/>
                </a:solidFill>
              </a:rPr>
              <a:t>HONEST</a:t>
            </a:r>
            <a:r>
              <a:rPr lang="en-US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whatsoever things [are] </a:t>
            </a:r>
            <a:r>
              <a:rPr lang="en-US" sz="2400" b="1" dirty="0">
                <a:solidFill>
                  <a:srgbClr val="FFC000"/>
                </a:solidFill>
              </a:rPr>
              <a:t>JUST</a:t>
            </a:r>
            <a:r>
              <a:rPr lang="en-US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whatsoever things [are] </a:t>
            </a:r>
            <a:r>
              <a:rPr lang="en-US" sz="2400" b="1" dirty="0"/>
              <a:t>PURE</a:t>
            </a:r>
            <a:r>
              <a:rPr lang="en-US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whatsoever things [are]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LOVELY</a:t>
            </a:r>
            <a:r>
              <a:rPr lang="en-US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whatsoever things [are] of </a:t>
            </a:r>
            <a:r>
              <a:rPr lang="en-US" sz="2400" b="1" dirty="0">
                <a:solidFill>
                  <a:srgbClr val="FF0000"/>
                </a:solidFill>
              </a:rPr>
              <a:t>GOOD REPORT</a:t>
            </a:r>
            <a:r>
              <a:rPr lang="en-US" sz="2400" dirty="0"/>
              <a:t>;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if</a:t>
            </a:r>
            <a:r>
              <a:rPr lang="en-US" sz="2400" dirty="0"/>
              <a:t> [there be] 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any virtue</a:t>
            </a:r>
            <a:r>
              <a:rPr lang="en-US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and 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if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[there be] 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any praise</a:t>
            </a:r>
            <a:r>
              <a:rPr lang="en-US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highlight>
                  <a:srgbClr val="0000FF"/>
                </a:highlight>
              </a:rPr>
              <a:t>think on these things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 Corinthians 10:1-6, Romans 12:2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25E5E6-FB9F-756E-961E-D7143827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80" y="287613"/>
            <a:ext cx="3898673" cy="4034018"/>
          </a:xfr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u="sng" dirty="0"/>
              <a:t>Listening to God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Scripture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Holy Spirit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Others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Circumstances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2E177-44CD-2066-D649-B59E1535E589}"/>
              </a:ext>
            </a:extLst>
          </p:cNvPr>
          <p:cNvSpPr txBox="1"/>
          <p:nvPr/>
        </p:nvSpPr>
        <p:spPr>
          <a:xfrm>
            <a:off x="96380" y="4593763"/>
            <a:ext cx="46987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Examples 3</a:t>
            </a:r>
            <a:r>
              <a:rPr lang="en-US" sz="2000" b="1" u="sng" baseline="30000" dirty="0"/>
              <a:t>rd</a:t>
            </a:r>
            <a:r>
              <a:rPr lang="en-US" sz="2000" b="1" u="sng" dirty="0"/>
              <a:t> and 4</a:t>
            </a:r>
            <a:r>
              <a:rPr lang="en-US" sz="2000" b="1" u="sng" baseline="30000" dirty="0"/>
              <a:t>th</a:t>
            </a:r>
            <a:endParaRPr lang="en-US" sz="2000" b="1" u="sng" dirty="0"/>
          </a:p>
          <a:p>
            <a:r>
              <a:rPr lang="en-US" sz="2000" dirty="0"/>
              <a:t>* Today is the Day of Atonement  </a:t>
            </a:r>
          </a:p>
          <a:p>
            <a:r>
              <a:rPr lang="en-US" sz="2000" dirty="0"/>
              <a:t>1</a:t>
            </a:r>
            <a:r>
              <a:rPr lang="en-US" sz="2000" baseline="30000" dirty="0"/>
              <a:t>st </a:t>
            </a:r>
            <a:r>
              <a:rPr lang="en-US" sz="2000" dirty="0"/>
              <a:t> Conquer Complaining  (variable)</a:t>
            </a:r>
          </a:p>
          <a:p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Do all things w/o disputing</a:t>
            </a:r>
          </a:p>
          <a:p>
            <a:r>
              <a:rPr lang="en-US" sz="2000" dirty="0"/>
              <a:t>3</a:t>
            </a:r>
            <a:r>
              <a:rPr lang="en-US" sz="2000" baseline="30000" dirty="0"/>
              <a:t>rd </a:t>
            </a:r>
            <a:r>
              <a:rPr lang="en-US" sz="2000" dirty="0"/>
              <a:t> Be consumed with confidence</a:t>
            </a:r>
          </a:p>
          <a:p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 Never forget Calvary’s cross </a:t>
            </a:r>
          </a:p>
          <a:p>
            <a:r>
              <a:rPr lang="en-US" sz="2000" dirty="0"/>
              <a:t>       (constant)</a:t>
            </a:r>
          </a:p>
        </p:txBody>
      </p:sp>
    </p:spTree>
    <p:extLst>
      <p:ext uri="{BB962C8B-B14F-4D97-AF65-F5344CB8AC3E}">
        <p14:creationId xmlns:p14="http://schemas.microsoft.com/office/powerpoint/2010/main" val="2391270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10874</TotalTime>
  <Words>249</Words>
  <Application>Microsoft Office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Listening to God  1st Scripture  2nd Holy Spirit  3rd Others  4th Circumstances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1042</cp:revision>
  <cp:lastPrinted>2022-10-05T16:01:44Z</cp:lastPrinted>
  <dcterms:created xsi:type="dcterms:W3CDTF">2013-07-15T20:26:40Z</dcterms:created>
  <dcterms:modified xsi:type="dcterms:W3CDTF">2022-10-05T16:18:02Z</dcterms:modified>
</cp:coreProperties>
</file>