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notesMasterIdLst>
    <p:notesMasterId r:id="rId4"/>
  </p:notesMasterIdLst>
  <p:sldIdLst>
    <p:sldId id="256" r:id="rId2"/>
    <p:sldId id="359" r:id="rId3"/>
  </p:sldIdLst>
  <p:sldSz cx="12192000" cy="6858000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63" d="100"/>
          <a:sy n="63" d="100"/>
        </p:scale>
        <p:origin x="612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C9DA1F-9C06-46A4-8A99-BC0A7DC41F13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518025"/>
            <a:ext cx="5683250" cy="36972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112C6F-2770-4703-98DB-2275B640C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012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486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11/30/2022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037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11/30/2022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225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11/30/2022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4410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11/30/2022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8800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11/30/2022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893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11/30/2022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4971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2169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11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323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218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725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201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702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514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920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6A4B53A7-3209-46A6-9454-F38EAC8F11E7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213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6A4B53A7-3209-46A6-9454-F38EAC8F11E7}" type="datetimeFigureOut">
              <a:rPr lang="en-US" smtClean="0"/>
              <a:pPr/>
              <a:t>11/30/2022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6697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E5C6185-BA62-417B-B11E-D6CE654AE4F5}"/>
              </a:ext>
            </a:extLst>
          </p:cNvPr>
          <p:cNvSpPr txBox="1"/>
          <p:nvPr/>
        </p:nvSpPr>
        <p:spPr>
          <a:xfrm>
            <a:off x="1668339" y="173142"/>
            <a:ext cx="9108584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/>
              <a:t>Treasure New and Old #6</a:t>
            </a:r>
          </a:p>
          <a:p>
            <a:pPr algn="ctr"/>
            <a:endParaRPr lang="en-US" sz="1200" b="1" dirty="0"/>
          </a:p>
          <a:p>
            <a:pPr algn="ctr"/>
            <a:r>
              <a:rPr lang="en-US" sz="2800" dirty="0"/>
              <a:t>Fellowship Church, November 30, 2022 by Bill Heath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DB6C924B-D136-B41C-57F2-9E15057EFB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54908" y="1722121"/>
            <a:ext cx="6821093" cy="1325880"/>
          </a:xfrm>
        </p:spPr>
        <p:txBody>
          <a:bodyPr>
            <a:normAutofit lnSpcReduction="10000"/>
          </a:bodyPr>
          <a:lstStyle/>
          <a:p>
            <a:r>
              <a:rPr lang="en-US" sz="3600" dirty="0"/>
              <a:t>Following Christ in a </a:t>
            </a:r>
          </a:p>
          <a:p>
            <a:r>
              <a:rPr lang="en-US" sz="3600" dirty="0"/>
              <a:t>Balanced and Straight Way</a:t>
            </a:r>
          </a:p>
        </p:txBody>
      </p:sp>
      <p:pic>
        <p:nvPicPr>
          <p:cNvPr id="4098" name="Picture 2" descr="Image result for balance">
            <a:extLst>
              <a:ext uri="{FF2B5EF4-FFF2-40B4-BE49-F238E27FC236}">
                <a16:creationId xmlns:a16="http://schemas.microsoft.com/office/drawing/2014/main" id="{94A68CC1-A35B-E44A-258F-98BB866D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358" y="1695450"/>
            <a:ext cx="211455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Plumbline Bible">
            <a:extLst>
              <a:ext uri="{FF2B5EF4-FFF2-40B4-BE49-F238E27FC236}">
                <a16:creationId xmlns:a16="http://schemas.microsoft.com/office/drawing/2014/main" id="{9EEDE0C2-EE51-FBC3-E1C7-6D92032E06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001" y="1705609"/>
            <a:ext cx="2628899" cy="262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8485E64-3BDB-27A6-C3D9-F275AD723DA6}"/>
              </a:ext>
            </a:extLst>
          </p:cNvPr>
          <p:cNvSpPr txBox="1"/>
          <p:nvPr/>
        </p:nvSpPr>
        <p:spPr>
          <a:xfrm>
            <a:off x="177370" y="4707885"/>
            <a:ext cx="29612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OT:  </a:t>
            </a:r>
            <a:r>
              <a:rPr lang="en-US" sz="2400" dirty="0" err="1"/>
              <a:t>Deut</a:t>
            </a:r>
            <a:r>
              <a:rPr lang="en-US" sz="2400" dirty="0"/>
              <a:t> 25:13-16  </a:t>
            </a:r>
          </a:p>
          <a:p>
            <a:r>
              <a:rPr lang="en-US" sz="2400" dirty="0"/>
              <a:t>Daniel 5:25-28</a:t>
            </a:r>
          </a:p>
          <a:p>
            <a:endParaRPr lang="en-US" sz="2400" dirty="0"/>
          </a:p>
          <a:p>
            <a:r>
              <a:rPr lang="en-US" sz="2400" dirty="0"/>
              <a:t>NT:  Hebrews12:1</a:t>
            </a:r>
          </a:p>
          <a:p>
            <a:r>
              <a:rPr lang="en-US" sz="2400" dirty="0"/>
              <a:t>1 Cor 3:11-15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EEF026-F07A-9A8D-74F7-DB7139A5BCC1}"/>
              </a:ext>
            </a:extLst>
          </p:cNvPr>
          <p:cNvSpPr txBox="1"/>
          <p:nvPr/>
        </p:nvSpPr>
        <p:spPr>
          <a:xfrm>
            <a:off x="8870796" y="4686298"/>
            <a:ext cx="33372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OT:  Ps 5:8, </a:t>
            </a:r>
            <a:r>
              <a:rPr lang="en-US" sz="2400" dirty="0" err="1"/>
              <a:t>Pr</a:t>
            </a:r>
            <a:r>
              <a:rPr lang="en-US" sz="2400" dirty="0"/>
              <a:t> 4:25-27</a:t>
            </a:r>
          </a:p>
          <a:p>
            <a:r>
              <a:rPr lang="en-US" sz="2400" dirty="0"/>
              <a:t>Amos 7:7-8</a:t>
            </a:r>
          </a:p>
          <a:p>
            <a:endParaRPr lang="en-US" sz="2400" dirty="0"/>
          </a:p>
          <a:p>
            <a:r>
              <a:rPr lang="en-US" sz="2400" dirty="0"/>
              <a:t>NT:  Mt 3:3, Acts 9:11 </a:t>
            </a:r>
          </a:p>
          <a:p>
            <a:r>
              <a:rPr lang="en-US" sz="2400" dirty="0"/>
              <a:t>Hebrews 12:13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8B1BFC7-F1FB-7C24-B2DD-713F88A233D1}"/>
              </a:ext>
            </a:extLst>
          </p:cNvPr>
          <p:cNvSpPr txBox="1"/>
          <p:nvPr/>
        </p:nvSpPr>
        <p:spPr>
          <a:xfrm>
            <a:off x="3541678" y="3119120"/>
            <a:ext cx="4667602" cy="347787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Precept upon precept, </a:t>
            </a:r>
          </a:p>
          <a:p>
            <a:pPr algn="ctr"/>
            <a:r>
              <a:rPr lang="en-US" sz="2000" dirty="0"/>
              <a:t>line upon line, here a little, </a:t>
            </a:r>
          </a:p>
          <a:p>
            <a:pPr algn="ctr"/>
            <a:r>
              <a:rPr lang="en-US" sz="2000" u="sng" dirty="0"/>
              <a:t>there a little (Isaiah 28:10,13)</a:t>
            </a:r>
          </a:p>
          <a:p>
            <a:r>
              <a:rPr lang="en-US" sz="2000" dirty="0"/>
              <a:t>#1 – Sex in Education</a:t>
            </a:r>
          </a:p>
          <a:p>
            <a:r>
              <a:rPr lang="en-US" sz="2000" dirty="0"/>
              <a:t>#2 – The Wheel of Life</a:t>
            </a:r>
          </a:p>
          <a:p>
            <a:r>
              <a:rPr lang="en-US" sz="2000" dirty="0"/>
              <a:t>#3 – Listening to God (Phil 4:8)</a:t>
            </a:r>
          </a:p>
          <a:p>
            <a:r>
              <a:rPr lang="en-US" sz="2000" dirty="0"/>
              <a:t>#4 – Let’s Follow Jesus (</a:t>
            </a:r>
            <a:r>
              <a:rPr lang="en-US" sz="2000" dirty="0" err="1"/>
              <a:t>Neh</a:t>
            </a:r>
            <a:r>
              <a:rPr lang="en-US" sz="2000" dirty="0"/>
              <a:t> 3)</a:t>
            </a:r>
          </a:p>
          <a:p>
            <a:r>
              <a:rPr lang="en-US" sz="2000" dirty="0"/>
              <a:t>#5 – Brotherly Love (Philemon)</a:t>
            </a:r>
          </a:p>
          <a:p>
            <a:r>
              <a:rPr lang="en-US" sz="2000" dirty="0"/>
              <a:t>#6 – End Strong (2 Tim 4:7)</a:t>
            </a:r>
          </a:p>
          <a:p>
            <a:r>
              <a:rPr lang="en-US" sz="2000" dirty="0"/>
              <a:t>#7 – Not my will, way, or time  </a:t>
            </a:r>
          </a:p>
          <a:p>
            <a:r>
              <a:rPr lang="en-US" sz="2000" dirty="0"/>
              <a:t>#8 – God’s High Calling for 2023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EFB3B0C-14C2-4DEE-FE8B-4928BB85F35D}"/>
              </a:ext>
            </a:extLst>
          </p:cNvPr>
          <p:cNvSpPr txBox="1"/>
          <p:nvPr/>
        </p:nvSpPr>
        <p:spPr>
          <a:xfrm>
            <a:off x="5827223" y="171817"/>
            <a:ext cx="6168645" cy="6589753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u="sng" dirty="0">
                <a:latin typeface="Arial Narrow" panose="020B0606020202030204" pitchFamily="34" charset="0"/>
              </a:rPr>
              <a:t>Five Groups of Eternal Souls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1.  Begin Strong – Always Strong (obedience)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Arial Narrow" panose="020B0606020202030204" pitchFamily="34" charset="0"/>
              </a:rPr>
              <a:t>    - God &amp; his angels, Jesus Christ, the Holy Spirit 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FFC000"/>
                </a:solidFill>
                <a:latin typeface="Arial Narrow" panose="020B0606020202030204" pitchFamily="34" charset="0"/>
              </a:rPr>
              <a:t>2.   Begin Strong – Fell (sin)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Arial Narrow" panose="020B0606020202030204" pitchFamily="34" charset="0"/>
              </a:rPr>
              <a:t>    - Lucifer and his angels  (Gen 3, Is 14, </a:t>
            </a:r>
            <a:r>
              <a:rPr lang="en-US" sz="2000" dirty="0" err="1">
                <a:latin typeface="Arial Narrow" panose="020B0606020202030204" pitchFamily="34" charset="0"/>
              </a:rPr>
              <a:t>Ez</a:t>
            </a:r>
            <a:r>
              <a:rPr lang="en-US" sz="2000" dirty="0">
                <a:latin typeface="Arial Narrow" panose="020B0606020202030204" pitchFamily="34" charset="0"/>
              </a:rPr>
              <a:t> 28, Rev 12:4, )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FFC000"/>
                </a:solidFill>
                <a:latin typeface="Arial Narrow" panose="020B0606020202030204" pitchFamily="34" charset="0"/>
              </a:rPr>
              <a:t>3.   Never begin strong – all mankind (sin)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Arial Narrow" panose="020B0606020202030204" pitchFamily="34" charset="0"/>
              </a:rPr>
              <a:t>    - Genesis 3, Judas, Romans 1-3, Rev 20:7-15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4.   Begin strong – End Weak (sin)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Arial Narrow" panose="020B0606020202030204" pitchFamily="34" charset="0"/>
              </a:rPr>
              <a:t>     - OT:  King Solomon,  Asa, </a:t>
            </a:r>
            <a:r>
              <a:rPr lang="en-US" sz="2000" dirty="0" err="1">
                <a:latin typeface="Arial Narrow" panose="020B0606020202030204" pitchFamily="34" charset="0"/>
              </a:rPr>
              <a:t>Jehosophat</a:t>
            </a:r>
            <a:r>
              <a:rPr lang="en-US" sz="2000" dirty="0">
                <a:latin typeface="Arial Narrow" panose="020B0606020202030204" pitchFamily="34" charset="0"/>
              </a:rPr>
              <a:t>, Hezekiah, Josiah 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Arial Narrow" panose="020B0606020202030204" pitchFamily="34" charset="0"/>
              </a:rPr>
              <a:t>     - NT:  Ananias &amp; Sapphira, Demas, Church of  Laodicea  </a:t>
            </a:r>
          </a:p>
          <a:p>
            <a:pPr marL="457200" indent="-457200">
              <a:lnSpc>
                <a:spcPct val="150000"/>
              </a:lnSpc>
              <a:buAutoNum type="arabicPeriod" startAt="5"/>
            </a:pPr>
            <a:r>
              <a:rPr lang="en-US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Begin Strong – End Strong (obedience)</a:t>
            </a:r>
            <a:r>
              <a:rPr lang="en-US" sz="2000" dirty="0">
                <a:latin typeface="Arial Narrow" panose="020B0606020202030204" pitchFamily="34" charset="0"/>
              </a:rPr>
              <a:t>          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Arial Narrow" panose="020B0606020202030204" pitchFamily="34" charset="0"/>
              </a:rPr>
              <a:t>    - OT:  Noah, Daniel, Job-family (Ez14:14); John, Hebrews 11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Arial Narrow" panose="020B0606020202030204" pitchFamily="34" charset="0"/>
              </a:rPr>
              <a:t>    - NT:  12 Apostles, Paul, Mark, Gaius, Elect lady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025E5E6-FB9F-756E-961E-D71438279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010" y="183824"/>
            <a:ext cx="5365081" cy="6470052"/>
          </a:xfrm>
          <a:blipFill>
            <a:blip r:embed="rId2"/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marL="0" marR="0" lvl="0" indent="0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/>
              <a:t>           </a:t>
            </a:r>
            <a:r>
              <a:rPr lang="en-US" sz="3600" b="1" u="sng" dirty="0"/>
              <a:t>End strong</a:t>
            </a:r>
            <a:r>
              <a:rPr lang="en-US" sz="3600" b="1" dirty="0"/>
              <a:t>   </a:t>
            </a:r>
            <a:br>
              <a:rPr lang="en-US" sz="3600" b="1" dirty="0"/>
            </a:br>
            <a:r>
              <a:rPr lang="en-US" sz="3600" b="1" dirty="0"/>
              <a:t>         </a:t>
            </a:r>
            <a:r>
              <a:rPr lang="en-US" sz="2700" b="1" dirty="0"/>
              <a:t>1</a:t>
            </a:r>
            <a:r>
              <a:rPr lang="en-US" sz="2700" b="1" baseline="30000" dirty="0"/>
              <a:t>st</a:t>
            </a:r>
            <a:r>
              <a:rPr lang="en-US" sz="2700" b="1" dirty="0"/>
              <a:t> Paul to Timothy</a:t>
            </a:r>
            <a:br>
              <a:rPr lang="en-US" sz="2000" b="1" i="1" dirty="0"/>
            </a:br>
            <a:r>
              <a:rPr lang="en-US" sz="2200" b="1" dirty="0"/>
              <a:t>1Ti 6:12</a:t>
            </a:r>
            <a:r>
              <a:rPr lang="en-US" sz="2200" dirty="0"/>
              <a:t> Fight the good fight of faith, lay hold on eternal life, </a:t>
            </a:r>
            <a:br>
              <a:rPr lang="en-US" sz="2200" dirty="0"/>
            </a:br>
            <a:r>
              <a:rPr lang="en-US" sz="2200" dirty="0"/>
              <a:t>whereunto thou art also called, and hast professed a good profession before many witnesses.</a:t>
            </a:r>
            <a:br>
              <a:rPr lang="en-US" sz="2200" dirty="0"/>
            </a:br>
            <a:br>
              <a:rPr lang="en-US" sz="1200" dirty="0"/>
            </a:br>
            <a:r>
              <a:rPr lang="en-US" sz="1200" dirty="0"/>
              <a:t>                             </a:t>
            </a:r>
            <a:r>
              <a:rPr lang="en-US" sz="2700" b="1" dirty="0"/>
              <a:t>2</a:t>
            </a:r>
            <a:r>
              <a:rPr lang="en-US" sz="2700" b="1" baseline="30000" dirty="0"/>
              <a:t>nd</a:t>
            </a:r>
            <a:r>
              <a:rPr lang="en-US" sz="2700" b="1" dirty="0"/>
              <a:t> Paul for Himself</a:t>
            </a:r>
            <a:br>
              <a:rPr lang="en-US" sz="2000" b="1" i="1" dirty="0"/>
            </a:br>
            <a:r>
              <a:rPr lang="en-US" sz="2200" b="1" dirty="0"/>
              <a:t>2 Timothy 4:7</a:t>
            </a:r>
            <a:r>
              <a:rPr lang="en-US" sz="2200" dirty="0"/>
              <a:t> I have fought a good fight, I have finished [my] course, </a:t>
            </a:r>
            <a:br>
              <a:rPr lang="en-US" sz="2200" dirty="0"/>
            </a:br>
            <a:r>
              <a:rPr lang="en-US" sz="2200" dirty="0"/>
              <a:t>I have kept the faith:</a:t>
            </a:r>
            <a:br>
              <a:rPr lang="en-US" sz="2200" dirty="0"/>
            </a:br>
            <a:r>
              <a:rPr lang="en-US" sz="2200" b="1" dirty="0"/>
              <a:t>     “</a:t>
            </a:r>
            <a:r>
              <a:rPr lang="en-US" sz="2200" b="1"/>
              <a:t>Paul put </a:t>
            </a:r>
            <a:r>
              <a:rPr lang="en-US" sz="2200" b="1" dirty="0"/>
              <a:t>other believers first”</a:t>
            </a:r>
            <a:endParaRPr lang="en-US" b="1" dirty="0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B344C70E-C9E1-EF6A-0F2D-D7AFCD5E8EB5}"/>
              </a:ext>
            </a:extLst>
          </p:cNvPr>
          <p:cNvSpPr/>
          <p:nvPr/>
        </p:nvSpPr>
        <p:spPr>
          <a:xfrm>
            <a:off x="4945153" y="5293879"/>
            <a:ext cx="942103" cy="48463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3159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11437</TotalTime>
  <Words>383</Words>
  <Application>Microsoft Office PowerPoint</Application>
  <PresentationFormat>Widescreen</PresentationFormat>
  <Paragraphs>40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Arial Narrow</vt:lpstr>
      <vt:lpstr>Calibri</vt:lpstr>
      <vt:lpstr>Century Gothic</vt:lpstr>
      <vt:lpstr>Mesh</vt:lpstr>
      <vt:lpstr>PowerPoint Presentation</vt:lpstr>
      <vt:lpstr>           End strong             1st Paul to Timothy 1Ti 6:12 Fight the good fight of faith, lay hold on eternal life,  whereunto thou art also called, and hast professed a good profession before many witnesses.                               2nd Paul for Himself 2 Timothy 4:7 I have fought a good fight, I have finished [my] course,  I have kept the faith:      “Paul put other believers first”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Bill</cp:lastModifiedBy>
  <cp:revision>1063</cp:revision>
  <cp:lastPrinted>2022-11-30T22:03:41Z</cp:lastPrinted>
  <dcterms:created xsi:type="dcterms:W3CDTF">2013-07-15T20:26:40Z</dcterms:created>
  <dcterms:modified xsi:type="dcterms:W3CDTF">2022-11-30T22:10:41Z</dcterms:modified>
</cp:coreProperties>
</file>